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81" r:id="rId17"/>
    <p:sldId id="269" r:id="rId18"/>
    <p:sldId id="270" r:id="rId19"/>
    <p:sldId id="271" r:id="rId20"/>
    <p:sldId id="272" r:id="rId21"/>
    <p:sldId id="273" r:id="rId22"/>
    <p:sldId id="274" r:id="rId23"/>
    <p:sldId id="275" r:id="rId24"/>
    <p:sldId id="276" r:id="rId25"/>
    <p:sldId id="277" r:id="rId26"/>
    <p:sldId id="278" r:id="rId27"/>
  </p:sldIdLst>
  <p:sldSz cx="9144000" cy="5143500" type="screen16x9"/>
  <p:notesSz cx="6858000" cy="9144000"/>
  <p:embeddedFontLst>
    <p:embeddedFont>
      <p:font typeface="Fira Sans Extra Condensed" panose="020B0604020202020204" charset="0"/>
      <p:regular r:id="rId29"/>
      <p:bold r:id="rId30"/>
      <p:italic r:id="rId31"/>
      <p:boldItalic r:id="rId32"/>
    </p:embeddedFont>
    <p:embeddedFont>
      <p:font typeface="Hind Vadodara" panose="020B0604020202020204" charset="0"/>
      <p:regular r:id="rId33"/>
      <p:bold r:id="rId34"/>
    </p:embeddedFont>
    <p:embeddedFont>
      <p:font typeface="Oswald" panose="020B0604020202020204" charset="0"/>
      <p:regular r:id="rId35"/>
      <p:bold r:id="rId36"/>
    </p:embeddedFont>
    <p:embeddedFont>
      <p:font typeface="Ubuntu"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5d53475c46_5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5d53475c46_5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88737d95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88737d95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89779e35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89779e3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88737d95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88737d95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88737d95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88737d95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88737d956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88737d95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88737d956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88737d95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d53475c46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d53475c46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53475c46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d53475c46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53475c46_5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53475c46_5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5e1ed11e4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5e1ed11e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2cabac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5e1ed11e4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e1ed11e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e1ed11e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5e1ed11e4_0_9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55e1ed11e4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d53475c46_5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d53475c46_5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5d2cabac8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88737d95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88737d9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d53475c4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d53475c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88737d95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88737d9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5e1ed11e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5e1ed11e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88737d95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88737d95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88737d95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88737d95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r">
              <a:spcBef>
                <a:spcPts val="0"/>
              </a:spcBef>
              <a:spcAft>
                <a:spcPts val="0"/>
              </a:spcAft>
              <a:buClr>
                <a:srgbClr val="0B139E"/>
              </a:buClr>
              <a:buSzPts val="5200"/>
              <a:buNone/>
              <a:defRPr sz="5200">
                <a:solidFill>
                  <a:srgbClr val="0B139E"/>
                </a:solidFill>
              </a:defRPr>
            </a:lvl2pPr>
            <a:lvl3pPr lvl="2" algn="r">
              <a:spcBef>
                <a:spcPts val="0"/>
              </a:spcBef>
              <a:spcAft>
                <a:spcPts val="0"/>
              </a:spcAft>
              <a:buClr>
                <a:srgbClr val="0B139E"/>
              </a:buClr>
              <a:buSzPts val="5200"/>
              <a:buNone/>
              <a:defRPr sz="5200">
                <a:solidFill>
                  <a:srgbClr val="0B139E"/>
                </a:solidFill>
              </a:defRPr>
            </a:lvl3pPr>
            <a:lvl4pPr lvl="3" algn="r">
              <a:spcBef>
                <a:spcPts val="0"/>
              </a:spcBef>
              <a:spcAft>
                <a:spcPts val="0"/>
              </a:spcAft>
              <a:buClr>
                <a:srgbClr val="0B139E"/>
              </a:buClr>
              <a:buSzPts val="5200"/>
              <a:buNone/>
              <a:defRPr sz="5200">
                <a:solidFill>
                  <a:srgbClr val="0B139E"/>
                </a:solidFill>
              </a:defRPr>
            </a:lvl4pPr>
            <a:lvl5pPr lvl="4" algn="r">
              <a:spcBef>
                <a:spcPts val="0"/>
              </a:spcBef>
              <a:spcAft>
                <a:spcPts val="0"/>
              </a:spcAft>
              <a:buClr>
                <a:srgbClr val="0B139E"/>
              </a:buClr>
              <a:buSzPts val="5200"/>
              <a:buNone/>
              <a:defRPr sz="5200">
                <a:solidFill>
                  <a:srgbClr val="0B139E"/>
                </a:solidFill>
              </a:defRPr>
            </a:lvl5pPr>
            <a:lvl6pPr lvl="5" algn="r">
              <a:spcBef>
                <a:spcPts val="0"/>
              </a:spcBef>
              <a:spcAft>
                <a:spcPts val="0"/>
              </a:spcAft>
              <a:buClr>
                <a:srgbClr val="0B139E"/>
              </a:buClr>
              <a:buSzPts val="5200"/>
              <a:buNone/>
              <a:defRPr sz="5200">
                <a:solidFill>
                  <a:srgbClr val="0B139E"/>
                </a:solidFill>
              </a:defRPr>
            </a:lvl6pPr>
            <a:lvl7pPr lvl="6" algn="r">
              <a:spcBef>
                <a:spcPts val="0"/>
              </a:spcBef>
              <a:spcAft>
                <a:spcPts val="0"/>
              </a:spcAft>
              <a:buClr>
                <a:srgbClr val="0B139E"/>
              </a:buClr>
              <a:buSzPts val="5200"/>
              <a:buNone/>
              <a:defRPr sz="5200">
                <a:solidFill>
                  <a:srgbClr val="0B139E"/>
                </a:solidFill>
              </a:defRPr>
            </a:lvl7pPr>
            <a:lvl8pPr lvl="7" algn="r">
              <a:spcBef>
                <a:spcPts val="0"/>
              </a:spcBef>
              <a:spcAft>
                <a:spcPts val="0"/>
              </a:spcAft>
              <a:buClr>
                <a:srgbClr val="0B139E"/>
              </a:buClr>
              <a:buSzPts val="5200"/>
              <a:buNone/>
              <a:defRPr sz="5200">
                <a:solidFill>
                  <a:srgbClr val="0B139E"/>
                </a:solidFill>
              </a:defRPr>
            </a:lvl8pPr>
            <a:lvl9pPr lvl="8" algn="r">
              <a:spcBef>
                <a:spcPts val="0"/>
              </a:spcBef>
              <a:spcAft>
                <a:spcPts val="0"/>
              </a:spcAft>
              <a:buClr>
                <a:srgbClr val="0B139E"/>
              </a:buClr>
              <a:buSzPts val="5200"/>
              <a:buNone/>
              <a:defRPr sz="5200">
                <a:solidFill>
                  <a:srgbClr val="0B139E"/>
                </a:solidFill>
              </a:defRPr>
            </a:lvl9pPr>
          </a:lstStyle>
          <a:p>
            <a:endParaRPr/>
          </a:p>
        </p:txBody>
      </p:sp>
      <p:sp>
        <p:nvSpPr>
          <p:cNvPr id="10" name="Google Shape;10;p2"/>
          <p:cNvSpPr txBox="1">
            <a:spLocks noGrp="1"/>
          </p:cNvSpPr>
          <p:nvPr>
            <p:ph type="ctrTitle" idx="2"/>
          </p:nvPr>
        </p:nvSpPr>
        <p:spPr>
          <a:xfrm>
            <a:off x="3427507" y="3258922"/>
            <a:ext cx="212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p:cSld name="CUSTOM_2_2_1_1_1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35" name="Google Shape;35;p11"/>
          <p:cNvSpPr/>
          <p:nvPr/>
        </p:nvSpPr>
        <p:spPr>
          <a:xfrm>
            <a:off x="1397475" y="2498450"/>
            <a:ext cx="6348900" cy="1616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11"/>
          <p:cNvCxnSpPr/>
          <p:nvPr/>
        </p:nvCxnSpPr>
        <p:spPr>
          <a:xfrm>
            <a:off x="1412325" y="2936050"/>
            <a:ext cx="6334200" cy="0"/>
          </a:xfrm>
          <a:prstGeom prst="straightConnector1">
            <a:avLst/>
          </a:prstGeom>
          <a:noFill/>
          <a:ln w="19050" cap="flat" cmpd="sng">
            <a:solidFill>
              <a:schemeClr val="lt1"/>
            </a:solidFill>
            <a:prstDash val="solid"/>
            <a:round/>
            <a:headEnd type="none" w="med" len="med"/>
            <a:tailEnd type="none" w="med" len="med"/>
          </a:ln>
        </p:spPr>
      </p:cxnSp>
      <p:sp>
        <p:nvSpPr>
          <p:cNvPr id="37" name="Google Shape;37;p11"/>
          <p:cNvSpPr txBox="1">
            <a:spLocks noGrp="1"/>
          </p:cNvSpPr>
          <p:nvPr>
            <p:ph type="subTitle" idx="1"/>
          </p:nvPr>
        </p:nvSpPr>
        <p:spPr>
          <a:xfrm>
            <a:off x="1617300" y="2996944"/>
            <a:ext cx="142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 name="Google Shape;38;p11"/>
          <p:cNvSpPr txBox="1">
            <a:spLocks noGrp="1"/>
          </p:cNvSpPr>
          <p:nvPr>
            <p:ph type="subTitle" idx="2"/>
          </p:nvPr>
        </p:nvSpPr>
        <p:spPr>
          <a:xfrm>
            <a:off x="3113700" y="2996944"/>
            <a:ext cx="142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9" name="Google Shape;39;p11"/>
          <p:cNvSpPr txBox="1">
            <a:spLocks noGrp="1"/>
          </p:cNvSpPr>
          <p:nvPr>
            <p:ph type="subTitle" idx="3"/>
          </p:nvPr>
        </p:nvSpPr>
        <p:spPr>
          <a:xfrm>
            <a:off x="4610100" y="2996944"/>
            <a:ext cx="142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0" name="Google Shape;40;p11"/>
          <p:cNvSpPr txBox="1">
            <a:spLocks noGrp="1"/>
          </p:cNvSpPr>
          <p:nvPr>
            <p:ph type="subTitle" idx="4"/>
          </p:nvPr>
        </p:nvSpPr>
        <p:spPr>
          <a:xfrm>
            <a:off x="6106500" y="2996944"/>
            <a:ext cx="142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1" name="Google Shape;41;p11"/>
          <p:cNvSpPr txBox="1">
            <a:spLocks noGrp="1"/>
          </p:cNvSpPr>
          <p:nvPr>
            <p:ph type="title" idx="5" hasCustomPrompt="1"/>
          </p:nvPr>
        </p:nvSpPr>
        <p:spPr>
          <a:xfrm>
            <a:off x="1450500" y="2457399"/>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
        <p:nvSpPr>
          <p:cNvPr id="42" name="Google Shape;42;p11"/>
          <p:cNvSpPr txBox="1">
            <a:spLocks noGrp="1"/>
          </p:cNvSpPr>
          <p:nvPr>
            <p:ph type="title" idx="6" hasCustomPrompt="1"/>
          </p:nvPr>
        </p:nvSpPr>
        <p:spPr>
          <a:xfrm>
            <a:off x="2946900" y="2457399"/>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
        <p:nvSpPr>
          <p:cNvPr id="43" name="Google Shape;43;p11"/>
          <p:cNvSpPr txBox="1">
            <a:spLocks noGrp="1"/>
          </p:cNvSpPr>
          <p:nvPr>
            <p:ph type="title" idx="7" hasCustomPrompt="1"/>
          </p:nvPr>
        </p:nvSpPr>
        <p:spPr>
          <a:xfrm>
            <a:off x="4443300" y="2457399"/>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
        <p:nvSpPr>
          <p:cNvPr id="44" name="Google Shape;44;p11"/>
          <p:cNvSpPr txBox="1">
            <a:spLocks noGrp="1"/>
          </p:cNvSpPr>
          <p:nvPr>
            <p:ph type="title" idx="8" hasCustomPrompt="1"/>
          </p:nvPr>
        </p:nvSpPr>
        <p:spPr>
          <a:xfrm>
            <a:off x="5939700" y="2457399"/>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algn="ctr" rtl="0">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1">
  <p:cSld name="TITLE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r" rtl="0">
              <a:spcBef>
                <a:spcPts val="0"/>
              </a:spcBef>
              <a:spcAft>
                <a:spcPts val="0"/>
              </a:spcAft>
              <a:buClr>
                <a:srgbClr val="0B139E"/>
              </a:buClr>
              <a:buSzPts val="2400"/>
              <a:buNone/>
              <a:defRPr sz="2400">
                <a:solidFill>
                  <a:srgbClr val="0B139E"/>
                </a:solidFill>
              </a:defRPr>
            </a:lvl2pPr>
            <a:lvl3pPr lvl="2" algn="r" rtl="0">
              <a:spcBef>
                <a:spcPts val="0"/>
              </a:spcBef>
              <a:spcAft>
                <a:spcPts val="0"/>
              </a:spcAft>
              <a:buClr>
                <a:srgbClr val="0B139E"/>
              </a:buClr>
              <a:buSzPts val="2400"/>
              <a:buNone/>
              <a:defRPr sz="2400">
                <a:solidFill>
                  <a:srgbClr val="0B139E"/>
                </a:solidFill>
              </a:defRPr>
            </a:lvl3pPr>
            <a:lvl4pPr lvl="3" algn="r" rtl="0">
              <a:spcBef>
                <a:spcPts val="0"/>
              </a:spcBef>
              <a:spcAft>
                <a:spcPts val="0"/>
              </a:spcAft>
              <a:buClr>
                <a:srgbClr val="0B139E"/>
              </a:buClr>
              <a:buSzPts val="2400"/>
              <a:buNone/>
              <a:defRPr sz="2400">
                <a:solidFill>
                  <a:srgbClr val="0B139E"/>
                </a:solidFill>
              </a:defRPr>
            </a:lvl4pPr>
            <a:lvl5pPr lvl="4" algn="r" rtl="0">
              <a:spcBef>
                <a:spcPts val="0"/>
              </a:spcBef>
              <a:spcAft>
                <a:spcPts val="0"/>
              </a:spcAft>
              <a:buClr>
                <a:srgbClr val="0B139E"/>
              </a:buClr>
              <a:buSzPts val="2400"/>
              <a:buNone/>
              <a:defRPr sz="2400">
                <a:solidFill>
                  <a:srgbClr val="0B139E"/>
                </a:solidFill>
              </a:defRPr>
            </a:lvl5pPr>
            <a:lvl6pPr lvl="5" algn="r" rtl="0">
              <a:spcBef>
                <a:spcPts val="0"/>
              </a:spcBef>
              <a:spcAft>
                <a:spcPts val="0"/>
              </a:spcAft>
              <a:buClr>
                <a:srgbClr val="0B139E"/>
              </a:buClr>
              <a:buSzPts val="2400"/>
              <a:buNone/>
              <a:defRPr sz="2400">
                <a:solidFill>
                  <a:srgbClr val="0B139E"/>
                </a:solidFill>
              </a:defRPr>
            </a:lvl6pPr>
            <a:lvl7pPr lvl="6" algn="r" rtl="0">
              <a:spcBef>
                <a:spcPts val="0"/>
              </a:spcBef>
              <a:spcAft>
                <a:spcPts val="0"/>
              </a:spcAft>
              <a:buClr>
                <a:srgbClr val="0B139E"/>
              </a:buClr>
              <a:buSzPts val="2400"/>
              <a:buNone/>
              <a:defRPr sz="2400">
                <a:solidFill>
                  <a:srgbClr val="0B139E"/>
                </a:solidFill>
              </a:defRPr>
            </a:lvl7pPr>
            <a:lvl8pPr lvl="7" algn="r" rtl="0">
              <a:spcBef>
                <a:spcPts val="0"/>
              </a:spcBef>
              <a:spcAft>
                <a:spcPts val="0"/>
              </a:spcAft>
              <a:buClr>
                <a:srgbClr val="0B139E"/>
              </a:buClr>
              <a:buSzPts val="2400"/>
              <a:buNone/>
              <a:defRPr sz="2400">
                <a:solidFill>
                  <a:srgbClr val="0B139E"/>
                </a:solidFill>
              </a:defRPr>
            </a:lvl8pPr>
            <a:lvl9pPr lvl="8" algn="r" rtl="0">
              <a:spcBef>
                <a:spcPts val="0"/>
              </a:spcBef>
              <a:spcAft>
                <a:spcPts val="0"/>
              </a:spcAft>
              <a:buClr>
                <a:srgbClr val="0B139E"/>
              </a:buClr>
              <a:buSzPts val="2400"/>
              <a:buNone/>
              <a:defRPr sz="2400">
                <a:solidFill>
                  <a:srgbClr val="0B139E"/>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4_1">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body" idx="1"/>
          </p:nvPr>
        </p:nvSpPr>
        <p:spPr>
          <a:xfrm>
            <a:off x="2533650" y="1357350"/>
            <a:ext cx="4886400" cy="3038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sz="1200"/>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9" name="Google Shape;49;p13"/>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SOURCES">
  <p:cSld name="CUSTOM_4">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52" name="Google Shape;52;p14"/>
          <p:cNvSpPr txBox="1">
            <a:spLocks noGrp="1"/>
          </p:cNvSpPr>
          <p:nvPr>
            <p:ph type="body" idx="1"/>
          </p:nvPr>
        </p:nvSpPr>
        <p:spPr>
          <a:xfrm>
            <a:off x="2533650" y="1357350"/>
            <a:ext cx="4886400" cy="3038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sz="1200"/>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5750" y="323034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3" name="Google Shape;13;p3"/>
          <p:cNvSpPr txBox="1">
            <a:spLocks noGrp="1"/>
          </p:cNvSpPr>
          <p:nvPr>
            <p:ph type="ctrTitle" idx="2"/>
          </p:nvPr>
        </p:nvSpPr>
        <p:spPr>
          <a:xfrm>
            <a:off x="55750" y="258588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4" name="Google Shape;14;p3"/>
          <p:cNvSpPr txBox="1">
            <a:spLocks noGrp="1"/>
          </p:cNvSpPr>
          <p:nvPr>
            <p:ph type="ctrTitle" idx="3"/>
          </p:nvPr>
        </p:nvSpPr>
        <p:spPr>
          <a:xfrm>
            <a:off x="55750" y="128245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5" name="Google Shape;15;p3"/>
          <p:cNvSpPr txBox="1">
            <a:spLocks noGrp="1"/>
          </p:cNvSpPr>
          <p:nvPr>
            <p:ph type="ctrTitle" idx="4"/>
          </p:nvPr>
        </p:nvSpPr>
        <p:spPr>
          <a:xfrm>
            <a:off x="55750" y="1934174"/>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6" name="Google Shape;16;p3"/>
          <p:cNvSpPr txBox="1">
            <a:spLocks noGrp="1"/>
          </p:cNvSpPr>
          <p:nvPr>
            <p:ph type="title" idx="5" hasCustomPrompt="1"/>
          </p:nvPr>
        </p:nvSpPr>
        <p:spPr>
          <a:xfrm>
            <a:off x="3601591" y="125538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7" name="Google Shape;17;p3"/>
          <p:cNvSpPr txBox="1">
            <a:spLocks noGrp="1"/>
          </p:cNvSpPr>
          <p:nvPr>
            <p:ph type="title" idx="6" hasCustomPrompt="1"/>
          </p:nvPr>
        </p:nvSpPr>
        <p:spPr>
          <a:xfrm>
            <a:off x="3601591" y="1907103"/>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8" name="Google Shape;18;p3"/>
          <p:cNvSpPr txBox="1">
            <a:spLocks noGrp="1"/>
          </p:cNvSpPr>
          <p:nvPr>
            <p:ph type="title" idx="7" hasCustomPrompt="1"/>
          </p:nvPr>
        </p:nvSpPr>
        <p:spPr>
          <a:xfrm>
            <a:off x="3601591" y="255881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9" name="Google Shape;19;p3"/>
          <p:cNvSpPr txBox="1">
            <a:spLocks noGrp="1"/>
          </p:cNvSpPr>
          <p:nvPr>
            <p:ph type="title" idx="8" hasCustomPrompt="1"/>
          </p:nvPr>
        </p:nvSpPr>
        <p:spPr>
          <a:xfrm>
            <a:off x="3601591" y="3210045"/>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20" name="Google Shape;20;p3"/>
          <p:cNvSpPr txBox="1">
            <a:spLocks noGrp="1"/>
          </p:cNvSpPr>
          <p:nvPr>
            <p:ph type="ctrTitle" idx="9"/>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ubTitle" idx="1"/>
          </p:nvPr>
        </p:nvSpPr>
        <p:spPr>
          <a:xfrm>
            <a:off x="2814900" y="2251025"/>
            <a:ext cx="3514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3" name="Google Shape;23;p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
  <p:cSld name="CUSTOM_2">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SIGN 1">
  <p:cSld name="CUSTOM_2_2">
    <p:bg>
      <p:bgPr>
        <a:blipFill>
          <a:blip r:embed="rId2">
            <a:alphaModFix/>
          </a:blip>
          <a:stretch>
            <a:fillRect/>
          </a:stretch>
        </a:blipFill>
        <a:effectLst/>
      </p:bgPr>
    </p:bg>
    <p:spTree>
      <p:nvGrpSpPr>
        <p:cNvPr id="1" name="Shape 2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SIGN 2">
  <p:cSld name="CUSTOM_2_2_1">
    <p:bg>
      <p:bgPr>
        <a:blipFill>
          <a:blip r:embed="rId2">
            <a:alphaModFix/>
          </a:blip>
          <a:stretch>
            <a:fillRect/>
          </a:stretch>
        </a:blipFill>
        <a:effectLst/>
      </p:bgPr>
    </p:bg>
    <p:spTree>
      <p:nvGrpSpPr>
        <p:cNvPr id="1" name="Shape 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SIGN 3">
  <p:cSld name="CUSTOM_2_2_1_1">
    <p:bg>
      <p:bgPr>
        <a:blipFill>
          <a:blip r:embed="rId2">
            <a:alphaModFix/>
          </a:blip>
          <a:stretch>
            <a:fillRect/>
          </a:stretch>
        </a:blip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CUSTOM_2_2_1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DESIGN 2">
  <p:cSld name="CUSTOM_2_2_1_1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1pPr>
            <a:lvl2pPr lvl="1">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2pPr>
            <a:lvl3pPr lvl="2">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3pPr>
            <a:lvl4pPr lvl="3">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4pPr>
            <a:lvl5pPr lvl="4">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5pPr>
            <a:lvl6pPr lvl="5">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6pPr>
            <a:lvl7pPr lvl="6">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7pPr>
            <a:lvl8pPr lvl="7">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8pPr>
            <a:lvl9pPr lvl="8">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3C6B66"/>
              </a:buClr>
              <a:buSzPts val="1800"/>
              <a:buFont typeface="Ubuntu"/>
              <a:buChar char="●"/>
              <a:defRPr sz="1800">
                <a:solidFill>
                  <a:srgbClr val="3C6B66"/>
                </a:solidFill>
                <a:latin typeface="Ubuntu"/>
                <a:ea typeface="Ubuntu"/>
                <a:cs typeface="Ubuntu"/>
                <a:sym typeface="Ubuntu"/>
              </a:defRPr>
            </a:lvl1pPr>
            <a:lvl2pPr marL="914400" lvl="1"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2pPr>
            <a:lvl3pPr marL="1371600" lvl="2"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3pPr>
            <a:lvl4pPr marL="1828800" lvl="3"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4pPr>
            <a:lvl5pPr marL="2286000" lvl="4"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5pPr>
            <a:lvl6pPr marL="2743200" lvl="5"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6pPr>
            <a:lvl7pPr marL="3200400" lvl="6"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7pPr>
            <a:lvl8pPr marL="3657600" lvl="7"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8pPr>
            <a:lvl9pPr marL="4114800" lvl="8" indent="-317500">
              <a:lnSpc>
                <a:spcPct val="115000"/>
              </a:lnSpc>
              <a:spcBef>
                <a:spcPts val="1600"/>
              </a:spcBef>
              <a:spcAft>
                <a:spcPts val="1600"/>
              </a:spcAft>
              <a:buClr>
                <a:srgbClr val="3C6B66"/>
              </a:buClr>
              <a:buSzPts val="1400"/>
              <a:buFont typeface="Ubuntu"/>
              <a:buChar char="■"/>
              <a:defRPr>
                <a:solidFill>
                  <a:srgbClr val="3C6B66"/>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pic>
        <p:nvPicPr>
          <p:cNvPr id="58" name="Google Shape;58;p16"/>
          <p:cNvPicPr preferRelativeResize="0"/>
          <p:nvPr/>
        </p:nvPicPr>
        <p:blipFill>
          <a:blip r:embed="rId4">
            <a:alphaModFix/>
          </a:blip>
          <a:stretch>
            <a:fillRect/>
          </a:stretch>
        </p:blipFill>
        <p:spPr>
          <a:xfrm>
            <a:off x="0" y="20"/>
            <a:ext cx="9144000" cy="5143505"/>
          </a:xfrm>
          <a:prstGeom prst="rect">
            <a:avLst/>
          </a:prstGeom>
          <a:noFill/>
          <a:ln>
            <a:noFill/>
          </a:ln>
        </p:spPr>
      </p:pic>
      <p:sp>
        <p:nvSpPr>
          <p:cNvPr id="59" name="Google Shape;59;p16"/>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800">
                <a:solidFill>
                  <a:schemeClr val="lt1"/>
                </a:solidFill>
              </a:rPr>
              <a:t>RESUME EXTRACTION</a:t>
            </a:r>
            <a:endParaRPr sz="3800">
              <a:solidFill>
                <a:schemeClr val="lt1"/>
              </a:solidFill>
            </a:endParaRPr>
          </a:p>
        </p:txBody>
      </p:sp>
      <p:sp>
        <p:nvSpPr>
          <p:cNvPr id="60" name="Google Shape;60;p16"/>
          <p:cNvSpPr txBox="1">
            <a:spLocks noGrp="1"/>
          </p:cNvSpPr>
          <p:nvPr>
            <p:ph type="ctrTitle" idx="2"/>
          </p:nvPr>
        </p:nvSpPr>
        <p:spPr>
          <a:xfrm>
            <a:off x="3417007" y="325537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700">
                <a:solidFill>
                  <a:schemeClr val="dk1"/>
                </a:solidFill>
              </a:rPr>
              <a:t>By: Team ZeRoS</a:t>
            </a:r>
            <a:endParaRPr sz="2100"/>
          </a:p>
        </p:txBody>
      </p:sp>
      <p:sp>
        <p:nvSpPr>
          <p:cNvPr id="61" name="Google Shape;61;p16"/>
          <p:cNvSpPr txBox="1">
            <a:spLocks noGrp="1"/>
          </p:cNvSpPr>
          <p:nvPr>
            <p:ph type="ctrTitle" idx="2"/>
          </p:nvPr>
        </p:nvSpPr>
        <p:spPr>
          <a:xfrm>
            <a:off x="3427507" y="371612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400">
                <a:solidFill>
                  <a:schemeClr val="dk1"/>
                </a:solidFill>
              </a:rPr>
              <a:t>10-05-2021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5"/>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77" name="Google Shape;177;p25"/>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78" name="Google Shape;178;p25"/>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words occurring in a pair are ‘Word experience’, ‘Email indeed’ &amp; ‘Additional information’ that could be useful.</a:t>
            </a:r>
            <a:endParaRPr sz="1900" b="0">
              <a:solidFill>
                <a:schemeClr val="dk1"/>
              </a:solidFill>
            </a:endParaRPr>
          </a:p>
        </p:txBody>
      </p:sp>
      <p:sp>
        <p:nvSpPr>
          <p:cNvPr id="179" name="Google Shape;179;p25"/>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0" name="Google Shape;180;p25"/>
          <p:cNvPicPr preferRelativeResize="0"/>
          <p:nvPr/>
        </p:nvPicPr>
        <p:blipFill rotWithShape="1">
          <a:blip r:embed="rId5">
            <a:alphaModFix/>
          </a:blip>
          <a:srcRect l="7831" t="27400" r="39292" b="8758"/>
          <a:stretch/>
        </p:blipFill>
        <p:spPr>
          <a:xfrm>
            <a:off x="165200" y="304725"/>
            <a:ext cx="7362224" cy="3841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6"/>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86" name="Google Shape;186;p26"/>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87" name="Google Shape;187;p26"/>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3 words occurring together are ‘Year additional information’, ‘Karnataka email indeed’ &amp; ‘Willing relocate to’ that could be useful.</a:t>
            </a:r>
            <a:endParaRPr sz="1900" b="0">
              <a:solidFill>
                <a:schemeClr val="dk1"/>
              </a:solidFill>
            </a:endParaRPr>
          </a:p>
        </p:txBody>
      </p:sp>
      <p:sp>
        <p:nvSpPr>
          <p:cNvPr id="188" name="Google Shape;188;p26"/>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9" name="Google Shape;189;p26"/>
          <p:cNvPicPr preferRelativeResize="0"/>
          <p:nvPr/>
        </p:nvPicPr>
        <p:blipFill rotWithShape="1">
          <a:blip r:embed="rId5">
            <a:alphaModFix/>
          </a:blip>
          <a:srcRect l="6864" t="26541" r="45196" b="10474"/>
          <a:stretch/>
        </p:blipFill>
        <p:spPr>
          <a:xfrm>
            <a:off x="217963" y="304725"/>
            <a:ext cx="7256701" cy="3841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7"/>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95" name="Google Shape;195;p27"/>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96" name="Google Shape;196;p27"/>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‘Singular noun’ is most commonly used, then comes ‘Adjective  or numeral’, ‘Numeral (cardinal)’, ‘Proper plural noun’, ‘Singular proper noun’ and ‘Preposition or conjunction, subordinating’ respectively.</a:t>
            </a:r>
            <a:endParaRPr sz="1900" b="0">
              <a:solidFill>
                <a:schemeClr val="dk1"/>
              </a:solidFill>
            </a:endParaRPr>
          </a:p>
        </p:txBody>
      </p:sp>
      <p:sp>
        <p:nvSpPr>
          <p:cNvPr id="197" name="Google Shape;197;p27"/>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98" name="Google Shape;198;p27"/>
          <p:cNvPicPr preferRelativeResize="0"/>
          <p:nvPr/>
        </p:nvPicPr>
        <p:blipFill rotWithShape="1">
          <a:blip r:embed="rId5">
            <a:alphaModFix/>
          </a:blip>
          <a:srcRect l="7827" t="39236" r="39175" b="10690"/>
          <a:stretch/>
        </p:blipFill>
        <p:spPr>
          <a:xfrm>
            <a:off x="385525" y="387300"/>
            <a:ext cx="6921577" cy="367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204" name="Google Shape;204;p28"/>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205" name="Google Shape;205;p28"/>
          <p:cNvSpPr txBox="1">
            <a:spLocks noGrp="1"/>
          </p:cNvSpPr>
          <p:nvPr>
            <p:ph type="ctrTitle" idx="4294967295"/>
          </p:nvPr>
        </p:nvSpPr>
        <p:spPr>
          <a:xfrm>
            <a:off x="6163350" y="2378800"/>
            <a:ext cx="2596200" cy="2589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dirty="0">
                <a:solidFill>
                  <a:schemeClr val="dk1"/>
                </a:solidFill>
              </a:rPr>
              <a:t>Graphical representations of word frequency. The larger the word in the visual the more common the word was in the resumes.</a:t>
            </a:r>
            <a:endParaRPr sz="1900" b="0" dirty="0">
              <a:solidFill>
                <a:schemeClr val="dk1"/>
              </a:solidFill>
            </a:endParaRPr>
          </a:p>
        </p:txBody>
      </p:sp>
      <p:sp>
        <p:nvSpPr>
          <p:cNvPr id="206" name="Google Shape;206;p28"/>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EDA</a:t>
            </a:r>
            <a:endParaRPr sz="3000" dirty="0"/>
          </a:p>
        </p:txBody>
      </p:sp>
      <p:pic>
        <p:nvPicPr>
          <p:cNvPr id="207" name="Google Shape;207;p28"/>
          <p:cNvPicPr preferRelativeResize="0"/>
          <p:nvPr/>
        </p:nvPicPr>
        <p:blipFill rotWithShape="1">
          <a:blip r:embed="rId5">
            <a:alphaModFix/>
          </a:blip>
          <a:srcRect l="6264" t="28468" r="59166" b="9615"/>
          <a:stretch/>
        </p:blipFill>
        <p:spPr>
          <a:xfrm>
            <a:off x="1486925" y="502800"/>
            <a:ext cx="4240324" cy="426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C832-DA04-42AF-B2D1-4007ED5A6DA4}"/>
              </a:ext>
            </a:extLst>
          </p:cNvPr>
          <p:cNvSpPr>
            <a:spLocks noGrp="1"/>
          </p:cNvSpPr>
          <p:nvPr>
            <p:ph type="ctrTitle"/>
          </p:nvPr>
        </p:nvSpPr>
        <p:spPr>
          <a:xfrm>
            <a:off x="313660" y="380926"/>
            <a:ext cx="2745900" cy="577800"/>
          </a:xfrm>
        </p:spPr>
        <p:txBody>
          <a:bodyPr/>
          <a:lstStyle/>
          <a:p>
            <a:pPr algn="l"/>
            <a:r>
              <a:rPr lang="en-US" sz="3000" dirty="0"/>
              <a:t>EDA</a:t>
            </a:r>
          </a:p>
        </p:txBody>
      </p:sp>
      <p:sp>
        <p:nvSpPr>
          <p:cNvPr id="3" name="Text Placeholder 2">
            <a:extLst>
              <a:ext uri="{FF2B5EF4-FFF2-40B4-BE49-F238E27FC236}">
                <a16:creationId xmlns:a16="http://schemas.microsoft.com/office/drawing/2014/main" id="{B8C9EECF-F85A-4DDD-A3CC-DC78A2CF4071}"/>
              </a:ext>
            </a:extLst>
          </p:cNvPr>
          <p:cNvSpPr>
            <a:spLocks noGrp="1"/>
          </p:cNvSpPr>
          <p:nvPr>
            <p:ph type="body" idx="1"/>
          </p:nvPr>
        </p:nvSpPr>
        <p:spPr>
          <a:xfrm>
            <a:off x="313660" y="958726"/>
            <a:ext cx="8516679" cy="4114800"/>
          </a:xfrm>
        </p:spPr>
        <p:txBody>
          <a:bodyPr/>
          <a:lstStyle/>
          <a:p>
            <a:r>
              <a:rPr lang="en-US" dirty="0"/>
              <a:t>This bar graph</a:t>
            </a:r>
          </a:p>
          <a:p>
            <a:pPr marL="114300" indent="0">
              <a:buNone/>
            </a:pPr>
            <a:r>
              <a:rPr lang="en-US" dirty="0"/>
              <a:t>shows the frequency of</a:t>
            </a:r>
          </a:p>
          <a:p>
            <a:pPr marL="114300" indent="0">
              <a:buNone/>
            </a:pPr>
            <a:r>
              <a:rPr lang="en-US" dirty="0"/>
              <a:t>the 75 most-frequent in</a:t>
            </a:r>
          </a:p>
          <a:p>
            <a:pPr marL="114300" indent="0">
              <a:buNone/>
            </a:pPr>
            <a:r>
              <a:rPr lang="en-US" dirty="0"/>
              <a:t>all the resumes. </a:t>
            </a:r>
          </a:p>
        </p:txBody>
      </p:sp>
      <p:pic>
        <p:nvPicPr>
          <p:cNvPr id="5" name="Picture 4" descr="Chart, bar chart, histogram&#10;&#10;Description automatically generated">
            <a:extLst>
              <a:ext uri="{FF2B5EF4-FFF2-40B4-BE49-F238E27FC236}">
                <a16:creationId xmlns:a16="http://schemas.microsoft.com/office/drawing/2014/main" id="{8F27F561-1B84-4128-87EA-F507928957AB}"/>
              </a:ext>
            </a:extLst>
          </p:cNvPr>
          <p:cNvPicPr>
            <a:picLocks noChangeAspect="1"/>
          </p:cNvPicPr>
          <p:nvPr/>
        </p:nvPicPr>
        <p:blipFill>
          <a:blip r:embed="rId2"/>
          <a:stretch>
            <a:fillRect/>
          </a:stretch>
        </p:blipFill>
        <p:spPr>
          <a:xfrm>
            <a:off x="3179135" y="958726"/>
            <a:ext cx="5964865" cy="4049712"/>
          </a:xfrm>
          <a:prstGeom prst="rect">
            <a:avLst/>
          </a:prstGeom>
        </p:spPr>
      </p:pic>
    </p:spTree>
    <p:extLst>
      <p:ext uri="{BB962C8B-B14F-4D97-AF65-F5344CB8AC3E}">
        <p14:creationId xmlns:p14="http://schemas.microsoft.com/office/powerpoint/2010/main" val="3991360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D5AF-97AD-45D8-B84A-D523C9A849F7}"/>
              </a:ext>
            </a:extLst>
          </p:cNvPr>
          <p:cNvSpPr>
            <a:spLocks noGrp="1"/>
          </p:cNvSpPr>
          <p:nvPr>
            <p:ph type="ctrTitle"/>
          </p:nvPr>
        </p:nvSpPr>
        <p:spPr>
          <a:xfrm>
            <a:off x="202018" y="540415"/>
            <a:ext cx="5061098" cy="577800"/>
          </a:xfrm>
        </p:spPr>
        <p:txBody>
          <a:bodyPr/>
          <a:lstStyle/>
          <a:p>
            <a:pPr algn="l"/>
            <a:r>
              <a:rPr lang="en-US" sz="3000" dirty="0"/>
              <a:t>Insights from the Bar Graph</a:t>
            </a:r>
          </a:p>
        </p:txBody>
      </p:sp>
      <p:sp>
        <p:nvSpPr>
          <p:cNvPr id="3" name="Text Placeholder 2">
            <a:extLst>
              <a:ext uri="{FF2B5EF4-FFF2-40B4-BE49-F238E27FC236}">
                <a16:creationId xmlns:a16="http://schemas.microsoft.com/office/drawing/2014/main" id="{1A6BE207-9702-456C-882C-35A87D405898}"/>
              </a:ext>
            </a:extLst>
          </p:cNvPr>
          <p:cNvSpPr>
            <a:spLocks noGrp="1"/>
          </p:cNvSpPr>
          <p:nvPr>
            <p:ph type="body" idx="1"/>
          </p:nvPr>
        </p:nvSpPr>
        <p:spPr>
          <a:xfrm>
            <a:off x="0" y="1244009"/>
            <a:ext cx="9143999" cy="3899491"/>
          </a:xfrm>
        </p:spPr>
        <p:txBody>
          <a:bodyPr/>
          <a:lstStyle/>
          <a:p>
            <a:pPr>
              <a:buFontTx/>
              <a:buChar char="-"/>
            </a:pPr>
            <a:r>
              <a:rPr lang="en-US" dirty="0"/>
              <a:t>The most mentioned companies on the applicants resumes are Microsoft and Oracle.</a:t>
            </a:r>
          </a:p>
          <a:p>
            <a:pPr>
              <a:buFontTx/>
              <a:buChar char="-"/>
            </a:pPr>
            <a:r>
              <a:rPr lang="en-US" dirty="0"/>
              <a:t>Some of the keywords that the applicants emphasized on, in order, were management, data, testing, customer, business, technical and software.</a:t>
            </a:r>
          </a:p>
          <a:p>
            <a:pPr>
              <a:buFontTx/>
              <a:buChar char="-"/>
            </a:pPr>
            <a:r>
              <a:rPr lang="en-US" dirty="0"/>
              <a:t>Under the assumption that all the applicants are applying to the same vacancy, we can hypothesize that this job is a leadership role that requires business and customer-communication skills accompanied with technical skills.</a:t>
            </a:r>
          </a:p>
          <a:p>
            <a:pPr>
              <a:buFontTx/>
              <a:buChar char="-"/>
            </a:pPr>
            <a:r>
              <a:rPr lang="en-US" dirty="0"/>
              <a:t>The word “experience” was the 5</a:t>
            </a:r>
            <a:r>
              <a:rPr lang="en-US" baseline="30000" dirty="0"/>
              <a:t>th</a:t>
            </a:r>
            <a:r>
              <a:rPr lang="en-US" dirty="0"/>
              <a:t> most frequent word, which demonstrates the high importance of experience over education in the job market.</a:t>
            </a:r>
          </a:p>
        </p:txBody>
      </p:sp>
    </p:spTree>
    <p:extLst>
      <p:ext uri="{BB962C8B-B14F-4D97-AF65-F5344CB8AC3E}">
        <p14:creationId xmlns:p14="http://schemas.microsoft.com/office/powerpoint/2010/main" val="338568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7A4E-A122-48B3-9665-82856A8CF680}"/>
              </a:ext>
            </a:extLst>
          </p:cNvPr>
          <p:cNvSpPr>
            <a:spLocks noGrp="1"/>
          </p:cNvSpPr>
          <p:nvPr>
            <p:ph type="ctrTitle"/>
          </p:nvPr>
        </p:nvSpPr>
        <p:spPr>
          <a:xfrm>
            <a:off x="-1" y="458850"/>
            <a:ext cx="5720317" cy="577800"/>
          </a:xfrm>
        </p:spPr>
        <p:txBody>
          <a:bodyPr/>
          <a:lstStyle/>
          <a:p>
            <a:pPr algn="l"/>
            <a:r>
              <a:rPr lang="en-US" sz="3000" dirty="0"/>
              <a:t>Attempting K-Means Clustering</a:t>
            </a:r>
          </a:p>
        </p:txBody>
      </p:sp>
      <p:sp>
        <p:nvSpPr>
          <p:cNvPr id="3" name="Text Placeholder 2">
            <a:extLst>
              <a:ext uri="{FF2B5EF4-FFF2-40B4-BE49-F238E27FC236}">
                <a16:creationId xmlns:a16="http://schemas.microsoft.com/office/drawing/2014/main" id="{E2DF35D3-9DB2-4E58-A8C6-F9E2980C2A8A}"/>
              </a:ext>
            </a:extLst>
          </p:cNvPr>
          <p:cNvSpPr>
            <a:spLocks noGrp="1"/>
          </p:cNvSpPr>
          <p:nvPr>
            <p:ph type="body" idx="1"/>
          </p:nvPr>
        </p:nvSpPr>
        <p:spPr>
          <a:xfrm>
            <a:off x="0" y="1297172"/>
            <a:ext cx="9143999" cy="3846328"/>
          </a:xfrm>
        </p:spPr>
        <p:txBody>
          <a:bodyPr/>
          <a:lstStyle/>
          <a:p>
            <a:r>
              <a:rPr lang="en-US" dirty="0"/>
              <a:t>When attempting to represe-</a:t>
            </a:r>
          </a:p>
          <a:p>
            <a:pPr marL="114300" indent="0">
              <a:buNone/>
            </a:pPr>
            <a:r>
              <a:rPr lang="en-US" dirty="0"/>
              <a:t>nt the 198 resumes using K-means</a:t>
            </a:r>
          </a:p>
          <a:p>
            <a:pPr marL="114300" indent="0">
              <a:buNone/>
            </a:pPr>
            <a:r>
              <a:rPr lang="en-US" dirty="0"/>
              <a:t>clustering, it is clear that the</a:t>
            </a:r>
          </a:p>
          <a:p>
            <a:pPr marL="114300" indent="0">
              <a:buNone/>
            </a:pPr>
            <a:r>
              <a:rPr lang="en-US" dirty="0"/>
              <a:t>graph fails to correctly cluster all</a:t>
            </a:r>
          </a:p>
          <a:p>
            <a:pPr marL="114300" indent="0">
              <a:buNone/>
            </a:pPr>
            <a:r>
              <a:rPr lang="en-US" dirty="0"/>
              <a:t>the points. The reason behind this</a:t>
            </a:r>
          </a:p>
          <a:p>
            <a:pPr marL="114300" indent="0">
              <a:buNone/>
            </a:pPr>
            <a:r>
              <a:rPr lang="en-US" dirty="0"/>
              <a:t>is the high number of dimensions</a:t>
            </a:r>
          </a:p>
          <a:p>
            <a:pPr marL="114300" indent="0">
              <a:buNone/>
            </a:pPr>
            <a:r>
              <a:rPr lang="en-US" dirty="0"/>
              <a:t>that each vector possesses since</a:t>
            </a:r>
          </a:p>
          <a:p>
            <a:pPr marL="114300" indent="0">
              <a:buNone/>
            </a:pPr>
            <a:r>
              <a:rPr lang="en-US" dirty="0"/>
              <a:t>we are using the </a:t>
            </a:r>
            <a:r>
              <a:rPr lang="en-US" dirty="0" err="1"/>
              <a:t>Tf-Idf</a:t>
            </a:r>
            <a:r>
              <a:rPr lang="en-US" dirty="0"/>
              <a:t> vectors to</a:t>
            </a:r>
          </a:p>
          <a:p>
            <a:pPr marL="114300" indent="0">
              <a:buNone/>
            </a:pPr>
            <a:r>
              <a:rPr lang="en-US" dirty="0"/>
              <a:t>the resumes. </a:t>
            </a:r>
          </a:p>
        </p:txBody>
      </p:sp>
      <p:pic>
        <p:nvPicPr>
          <p:cNvPr id="5" name="Picture 4" descr="A picture containing shape&#10;&#10;Description automatically generated">
            <a:extLst>
              <a:ext uri="{FF2B5EF4-FFF2-40B4-BE49-F238E27FC236}">
                <a16:creationId xmlns:a16="http://schemas.microsoft.com/office/drawing/2014/main" id="{882AF915-7873-40A9-9836-EFCD3941BD83}"/>
              </a:ext>
            </a:extLst>
          </p:cNvPr>
          <p:cNvPicPr>
            <a:picLocks noChangeAspect="1"/>
          </p:cNvPicPr>
          <p:nvPr/>
        </p:nvPicPr>
        <p:blipFill>
          <a:blip r:embed="rId2"/>
          <a:stretch>
            <a:fillRect/>
          </a:stretch>
        </p:blipFill>
        <p:spPr>
          <a:xfrm>
            <a:off x="3795823" y="1297172"/>
            <a:ext cx="5348176" cy="3210373"/>
          </a:xfrm>
          <a:prstGeom prst="rect">
            <a:avLst/>
          </a:prstGeom>
        </p:spPr>
      </p:pic>
    </p:spTree>
    <p:extLst>
      <p:ext uri="{BB962C8B-B14F-4D97-AF65-F5344CB8AC3E}">
        <p14:creationId xmlns:p14="http://schemas.microsoft.com/office/powerpoint/2010/main" val="2490958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p:nvPr/>
        </p:nvSpPr>
        <p:spPr>
          <a:xfrm>
            <a:off x="1510475" y="1255890"/>
            <a:ext cx="2684100" cy="2684100"/>
          </a:xfrm>
          <a:prstGeom prst="ellipse">
            <a:avLst/>
          </a:prstGeom>
          <a:noFill/>
          <a:ln w="9525" cap="flat" cmpd="sng">
            <a:solidFill>
              <a:srgbClr val="3C6B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txBox="1">
            <a:spLocks noGrp="1"/>
          </p:cNvSpPr>
          <p:nvPr>
            <p:ph type="subTitle" idx="4294967295"/>
          </p:nvPr>
        </p:nvSpPr>
        <p:spPr>
          <a:xfrm>
            <a:off x="6120797" y="2684288"/>
            <a:ext cx="2107500" cy="84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s" sz="1200">
                <a:latin typeface="Hind Vadodara"/>
                <a:ea typeface="Hind Vadodara"/>
                <a:cs typeface="Hind Vadodara"/>
                <a:sym typeface="Hind Vadodara"/>
              </a:rPr>
              <a:t>RECOMMENDATION 3</a:t>
            </a:r>
            <a:br>
              <a:rPr lang="es" sz="1200"/>
            </a:br>
            <a:endParaRPr sz="1000"/>
          </a:p>
        </p:txBody>
      </p:sp>
      <p:sp>
        <p:nvSpPr>
          <p:cNvPr id="214" name="Google Shape;214;p29"/>
          <p:cNvSpPr txBox="1">
            <a:spLocks noGrp="1"/>
          </p:cNvSpPr>
          <p:nvPr>
            <p:ph type="subTitle" idx="4294967295"/>
          </p:nvPr>
        </p:nvSpPr>
        <p:spPr>
          <a:xfrm>
            <a:off x="6120800" y="1327426"/>
            <a:ext cx="2107500" cy="705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s" sz="1200">
                <a:solidFill>
                  <a:schemeClr val="dk1"/>
                </a:solidFill>
                <a:latin typeface="Hind Vadodara"/>
                <a:ea typeface="Hind Vadodara"/>
                <a:cs typeface="Hind Vadodara"/>
                <a:sym typeface="Hind Vadodara"/>
              </a:rPr>
              <a:t>RECOMMENDATION 1</a:t>
            </a:r>
            <a:br>
              <a:rPr lang="es" sz="1000">
                <a:solidFill>
                  <a:schemeClr val="dk1"/>
                </a:solidFill>
              </a:rPr>
            </a:br>
            <a:endParaRPr sz="1000">
              <a:solidFill>
                <a:schemeClr val="dk1"/>
              </a:solidFill>
            </a:endParaRPr>
          </a:p>
        </p:txBody>
      </p:sp>
      <p:sp>
        <p:nvSpPr>
          <p:cNvPr id="215" name="Google Shape;215;p29"/>
          <p:cNvSpPr txBox="1">
            <a:spLocks noGrp="1"/>
          </p:cNvSpPr>
          <p:nvPr>
            <p:ph type="subTitle" idx="4294967295"/>
          </p:nvPr>
        </p:nvSpPr>
        <p:spPr>
          <a:xfrm>
            <a:off x="6120797" y="2002855"/>
            <a:ext cx="2107500" cy="9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s" sz="1200">
                <a:latin typeface="Hind Vadodara"/>
                <a:ea typeface="Hind Vadodara"/>
                <a:cs typeface="Hind Vadodara"/>
                <a:sym typeface="Hind Vadodara"/>
              </a:rPr>
              <a:t>RECOMMENDATION 2</a:t>
            </a:r>
            <a:br>
              <a:rPr lang="es" sz="1000"/>
            </a:br>
            <a:endParaRPr sz="1000"/>
          </a:p>
        </p:txBody>
      </p:sp>
      <p:cxnSp>
        <p:nvCxnSpPr>
          <p:cNvPr id="216" name="Google Shape;216;p29"/>
          <p:cNvCxnSpPr>
            <a:stCxn id="212" idx="0"/>
            <a:endCxn id="212" idx="4"/>
          </p:cNvCxnSpPr>
          <p:nvPr/>
        </p:nvCxnSpPr>
        <p:spPr>
          <a:xfrm>
            <a:off x="2852525" y="1255890"/>
            <a:ext cx="0" cy="2684100"/>
          </a:xfrm>
          <a:prstGeom prst="straightConnector1">
            <a:avLst/>
          </a:prstGeom>
          <a:noFill/>
          <a:ln w="9525" cap="flat" cmpd="sng">
            <a:solidFill>
              <a:srgbClr val="3C6B66"/>
            </a:solidFill>
            <a:prstDash val="solid"/>
            <a:round/>
            <a:headEnd type="none" w="med" len="med"/>
            <a:tailEnd type="none" w="med" len="med"/>
          </a:ln>
        </p:spPr>
      </p:cxnSp>
      <p:cxnSp>
        <p:nvCxnSpPr>
          <p:cNvPr id="217" name="Google Shape;217;p29"/>
          <p:cNvCxnSpPr>
            <a:endCxn id="212" idx="2"/>
          </p:cNvCxnSpPr>
          <p:nvPr/>
        </p:nvCxnSpPr>
        <p:spPr>
          <a:xfrm rot="10800000">
            <a:off x="1510475" y="2597940"/>
            <a:ext cx="2712600" cy="0"/>
          </a:xfrm>
          <a:prstGeom prst="straightConnector1">
            <a:avLst/>
          </a:prstGeom>
          <a:noFill/>
          <a:ln w="9525" cap="flat" cmpd="sng">
            <a:solidFill>
              <a:srgbClr val="3C6B66"/>
            </a:solidFill>
            <a:prstDash val="solid"/>
            <a:round/>
            <a:headEnd type="none" w="med" len="med"/>
            <a:tailEnd type="none" w="med" len="med"/>
          </a:ln>
        </p:spPr>
      </p:cxnSp>
      <p:cxnSp>
        <p:nvCxnSpPr>
          <p:cNvPr id="218" name="Google Shape;218;p29"/>
          <p:cNvCxnSpPr>
            <a:stCxn id="212" idx="1"/>
          </p:cNvCxnSpPr>
          <p:nvPr/>
        </p:nvCxnSpPr>
        <p:spPr>
          <a:xfrm>
            <a:off x="1903552" y="1648967"/>
            <a:ext cx="110400" cy="123600"/>
          </a:xfrm>
          <a:prstGeom prst="straightConnector1">
            <a:avLst/>
          </a:prstGeom>
          <a:noFill/>
          <a:ln w="9525" cap="flat" cmpd="sng">
            <a:solidFill>
              <a:srgbClr val="3C6B66"/>
            </a:solidFill>
            <a:prstDash val="solid"/>
            <a:round/>
            <a:headEnd type="none" w="med" len="med"/>
            <a:tailEnd type="none" w="med" len="med"/>
          </a:ln>
        </p:spPr>
      </p:cxnSp>
      <p:cxnSp>
        <p:nvCxnSpPr>
          <p:cNvPr id="219" name="Google Shape;219;p29"/>
          <p:cNvCxnSpPr>
            <a:endCxn id="212" idx="5"/>
          </p:cNvCxnSpPr>
          <p:nvPr/>
        </p:nvCxnSpPr>
        <p:spPr>
          <a:xfrm>
            <a:off x="3671298" y="3423312"/>
            <a:ext cx="130200" cy="123600"/>
          </a:xfrm>
          <a:prstGeom prst="straightConnector1">
            <a:avLst/>
          </a:prstGeom>
          <a:noFill/>
          <a:ln w="9525" cap="flat" cmpd="sng">
            <a:solidFill>
              <a:srgbClr val="3C6B66"/>
            </a:solidFill>
            <a:prstDash val="solid"/>
            <a:round/>
            <a:headEnd type="none" w="med" len="med"/>
            <a:tailEnd type="none" w="med" len="med"/>
          </a:ln>
        </p:spPr>
      </p:cxnSp>
      <p:cxnSp>
        <p:nvCxnSpPr>
          <p:cNvPr id="220" name="Google Shape;220;p29"/>
          <p:cNvCxnSpPr>
            <a:stCxn id="212" idx="7"/>
          </p:cNvCxnSpPr>
          <p:nvPr/>
        </p:nvCxnSpPr>
        <p:spPr>
          <a:xfrm flipH="1">
            <a:off x="3677598" y="1648967"/>
            <a:ext cx="123900" cy="123600"/>
          </a:xfrm>
          <a:prstGeom prst="straightConnector1">
            <a:avLst/>
          </a:prstGeom>
          <a:noFill/>
          <a:ln w="9525" cap="flat" cmpd="sng">
            <a:solidFill>
              <a:srgbClr val="3C6B66"/>
            </a:solidFill>
            <a:prstDash val="solid"/>
            <a:round/>
            <a:headEnd type="none" w="med" len="med"/>
            <a:tailEnd type="none" w="med" len="med"/>
          </a:ln>
        </p:spPr>
      </p:cxnSp>
      <p:cxnSp>
        <p:nvCxnSpPr>
          <p:cNvPr id="221" name="Google Shape;221;p29"/>
          <p:cNvCxnSpPr>
            <a:endCxn id="212" idx="3"/>
          </p:cNvCxnSpPr>
          <p:nvPr/>
        </p:nvCxnSpPr>
        <p:spPr>
          <a:xfrm flipH="1">
            <a:off x="1903552" y="3448812"/>
            <a:ext cx="123300" cy="98100"/>
          </a:xfrm>
          <a:prstGeom prst="straightConnector1">
            <a:avLst/>
          </a:prstGeom>
          <a:noFill/>
          <a:ln w="9525" cap="flat" cmpd="sng">
            <a:solidFill>
              <a:srgbClr val="3C6B66"/>
            </a:solidFill>
            <a:prstDash val="solid"/>
            <a:round/>
            <a:headEnd type="none" w="med" len="med"/>
            <a:tailEnd type="none" w="med" len="med"/>
          </a:ln>
        </p:spPr>
      </p:cxnSp>
      <p:sp>
        <p:nvSpPr>
          <p:cNvPr id="222" name="Google Shape;222;p29"/>
          <p:cNvSpPr/>
          <p:nvPr/>
        </p:nvSpPr>
        <p:spPr>
          <a:xfrm>
            <a:off x="5429425" y="1229697"/>
            <a:ext cx="482700" cy="2885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txBox="1">
            <a:spLocks noGrp="1"/>
          </p:cNvSpPr>
          <p:nvPr>
            <p:ph type="ctrTitle" idx="4294967295"/>
          </p:nvPr>
        </p:nvSpPr>
        <p:spPr>
          <a:xfrm>
            <a:off x="5376236" y="1412780"/>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a:solidFill>
                  <a:schemeClr val="lt1"/>
                </a:solidFill>
              </a:rPr>
              <a:t>1</a:t>
            </a:r>
            <a:endParaRPr sz="2400">
              <a:solidFill>
                <a:schemeClr val="lt1"/>
              </a:solidFill>
            </a:endParaRPr>
          </a:p>
        </p:txBody>
      </p:sp>
      <p:sp>
        <p:nvSpPr>
          <p:cNvPr id="224" name="Google Shape;224;p29"/>
          <p:cNvSpPr txBox="1">
            <a:spLocks noGrp="1"/>
          </p:cNvSpPr>
          <p:nvPr>
            <p:ph type="ctrTitle" idx="4294967295"/>
          </p:nvPr>
        </p:nvSpPr>
        <p:spPr>
          <a:xfrm>
            <a:off x="5404772" y="2061675"/>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a:solidFill>
                  <a:schemeClr val="lt1"/>
                </a:solidFill>
              </a:rPr>
              <a:t>2</a:t>
            </a:r>
            <a:endParaRPr sz="2400">
              <a:solidFill>
                <a:schemeClr val="lt1"/>
              </a:solidFill>
            </a:endParaRPr>
          </a:p>
        </p:txBody>
      </p:sp>
      <p:sp>
        <p:nvSpPr>
          <p:cNvPr id="225" name="Google Shape;225;p29"/>
          <p:cNvSpPr txBox="1">
            <a:spLocks noGrp="1"/>
          </p:cNvSpPr>
          <p:nvPr>
            <p:ph type="ctrTitle" idx="4294967295"/>
          </p:nvPr>
        </p:nvSpPr>
        <p:spPr>
          <a:xfrm>
            <a:off x="5404772" y="2722786"/>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a:solidFill>
                  <a:schemeClr val="lt1"/>
                </a:solidFill>
              </a:rPr>
              <a:t>3</a:t>
            </a:r>
            <a:endParaRPr sz="2400">
              <a:solidFill>
                <a:schemeClr val="lt1"/>
              </a:solidFill>
            </a:endParaRPr>
          </a:p>
        </p:txBody>
      </p:sp>
      <p:sp>
        <p:nvSpPr>
          <p:cNvPr id="226" name="Google Shape;226;p29"/>
          <p:cNvSpPr txBox="1">
            <a:spLocks noGrp="1"/>
          </p:cNvSpPr>
          <p:nvPr>
            <p:ph type="ctrTitle" idx="4294967295"/>
          </p:nvPr>
        </p:nvSpPr>
        <p:spPr>
          <a:xfrm>
            <a:off x="5404772" y="3409321"/>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a:solidFill>
                  <a:schemeClr val="lt1"/>
                </a:solidFill>
              </a:rPr>
              <a:t>4</a:t>
            </a:r>
            <a:endParaRPr sz="2400">
              <a:solidFill>
                <a:schemeClr val="lt1"/>
              </a:solidFill>
            </a:endParaRPr>
          </a:p>
        </p:txBody>
      </p:sp>
      <p:pic>
        <p:nvPicPr>
          <p:cNvPr id="227" name="Google Shape;227;p29"/>
          <p:cNvPicPr preferRelativeResize="0"/>
          <p:nvPr/>
        </p:nvPicPr>
        <p:blipFill rotWithShape="1">
          <a:blip r:embed="rId3">
            <a:alphaModFix/>
          </a:blip>
          <a:srcRect/>
          <a:stretch/>
        </p:blipFill>
        <p:spPr>
          <a:xfrm>
            <a:off x="1478588" y="1155685"/>
            <a:ext cx="2931976" cy="2790101"/>
          </a:xfrm>
          <a:prstGeom prst="rect">
            <a:avLst/>
          </a:prstGeom>
          <a:noFill/>
          <a:ln>
            <a:noFill/>
          </a:ln>
        </p:spPr>
      </p:pic>
      <p:sp>
        <p:nvSpPr>
          <p:cNvPr id="228" name="Google Shape;228;p29"/>
          <p:cNvSpPr txBox="1">
            <a:spLocks noGrp="1"/>
          </p:cNvSpPr>
          <p:nvPr>
            <p:ph type="ctrTitle" idx="4294967295"/>
          </p:nvPr>
        </p:nvSpPr>
        <p:spPr>
          <a:xfrm>
            <a:off x="2607175" y="1884615"/>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solidFill>
                  <a:srgbClr val="3C6B66"/>
                </a:solidFill>
              </a:rPr>
              <a:t>1</a:t>
            </a:r>
            <a:endParaRPr sz="1400">
              <a:solidFill>
                <a:srgbClr val="3C6B66"/>
              </a:solidFill>
            </a:endParaRPr>
          </a:p>
        </p:txBody>
      </p:sp>
      <p:sp>
        <p:nvSpPr>
          <p:cNvPr id="229" name="Google Shape;229;p29"/>
          <p:cNvSpPr txBox="1">
            <a:spLocks noGrp="1"/>
          </p:cNvSpPr>
          <p:nvPr>
            <p:ph type="ctrTitle" idx="4294967295"/>
          </p:nvPr>
        </p:nvSpPr>
        <p:spPr>
          <a:xfrm>
            <a:off x="2928725" y="2456605"/>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solidFill>
                  <a:srgbClr val="3C6B66"/>
                </a:solidFill>
              </a:rPr>
              <a:t>3</a:t>
            </a:r>
            <a:endParaRPr sz="1400">
              <a:solidFill>
                <a:srgbClr val="3C6B66"/>
              </a:solidFill>
            </a:endParaRPr>
          </a:p>
        </p:txBody>
      </p:sp>
      <p:sp>
        <p:nvSpPr>
          <p:cNvPr id="230" name="Google Shape;230;p29"/>
          <p:cNvSpPr txBox="1">
            <a:spLocks noGrp="1"/>
          </p:cNvSpPr>
          <p:nvPr>
            <p:ph type="ctrTitle" idx="4294967295"/>
          </p:nvPr>
        </p:nvSpPr>
        <p:spPr>
          <a:xfrm>
            <a:off x="2162600" y="2456605"/>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solidFill>
                  <a:srgbClr val="3C6B66"/>
                </a:solidFill>
              </a:rPr>
              <a:t>2</a:t>
            </a:r>
            <a:endParaRPr sz="1400">
              <a:solidFill>
                <a:srgbClr val="3C6B66"/>
              </a:solidFill>
            </a:endParaRPr>
          </a:p>
        </p:txBody>
      </p:sp>
      <p:sp>
        <p:nvSpPr>
          <p:cNvPr id="231" name="Google Shape;231;p29"/>
          <p:cNvSpPr txBox="1">
            <a:spLocks noGrp="1"/>
          </p:cNvSpPr>
          <p:nvPr>
            <p:ph type="ctrTitle" idx="4294967295"/>
          </p:nvPr>
        </p:nvSpPr>
        <p:spPr>
          <a:xfrm>
            <a:off x="2530975" y="2323780"/>
            <a:ext cx="4347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solidFill>
                  <a:srgbClr val="3C6B66"/>
                </a:solidFill>
              </a:rPr>
              <a:t>4</a:t>
            </a:r>
            <a:endParaRPr sz="1400">
              <a:solidFill>
                <a:srgbClr val="3C6B66"/>
              </a:solidFill>
            </a:endParaRPr>
          </a:p>
        </p:txBody>
      </p:sp>
      <p:grpSp>
        <p:nvGrpSpPr>
          <p:cNvPr id="232" name="Google Shape;232;p29"/>
          <p:cNvGrpSpPr/>
          <p:nvPr/>
        </p:nvGrpSpPr>
        <p:grpSpPr>
          <a:xfrm>
            <a:off x="2731189" y="4058286"/>
            <a:ext cx="242673" cy="240606"/>
            <a:chOff x="1159625" y="238100"/>
            <a:chExt cx="5264050" cy="5219225"/>
          </a:xfrm>
        </p:grpSpPr>
        <p:sp>
          <p:nvSpPr>
            <p:cNvPr id="233" name="Google Shape;233;p29"/>
            <p:cNvSpPr/>
            <p:nvPr/>
          </p:nvSpPr>
          <p:spPr>
            <a:xfrm>
              <a:off x="1159625" y="1409125"/>
              <a:ext cx="4137850" cy="4048200"/>
            </a:xfrm>
            <a:custGeom>
              <a:avLst/>
              <a:gdLst/>
              <a:ahLst/>
              <a:cxnLst/>
              <a:rect l="l" t="t" r="r" b="b"/>
              <a:pathLst>
                <a:path w="165514" h="161928" extrusionOk="0">
                  <a:moveTo>
                    <a:pt x="19813" y="1"/>
                  </a:moveTo>
                  <a:cubicBezTo>
                    <a:pt x="18792" y="1"/>
                    <a:pt x="17795" y="506"/>
                    <a:pt x="17224" y="1437"/>
                  </a:cubicBezTo>
                  <a:cubicBezTo>
                    <a:pt x="5252" y="20748"/>
                    <a:pt x="0" y="43941"/>
                    <a:pt x="2480" y="66677"/>
                  </a:cubicBezTo>
                  <a:cubicBezTo>
                    <a:pt x="3752" y="78029"/>
                    <a:pt x="6818" y="88989"/>
                    <a:pt x="11678" y="99297"/>
                  </a:cubicBezTo>
                  <a:cubicBezTo>
                    <a:pt x="16734" y="109931"/>
                    <a:pt x="23519" y="119587"/>
                    <a:pt x="31935" y="128002"/>
                  </a:cubicBezTo>
                  <a:cubicBezTo>
                    <a:pt x="48898" y="144965"/>
                    <a:pt x="73036" y="156904"/>
                    <a:pt x="98121" y="160688"/>
                  </a:cubicBezTo>
                  <a:cubicBezTo>
                    <a:pt x="103666" y="161503"/>
                    <a:pt x="109049" y="161927"/>
                    <a:pt x="114300" y="161927"/>
                  </a:cubicBezTo>
                  <a:cubicBezTo>
                    <a:pt x="121085" y="161927"/>
                    <a:pt x="127642" y="161242"/>
                    <a:pt x="133872" y="159839"/>
                  </a:cubicBezTo>
                  <a:cubicBezTo>
                    <a:pt x="145779" y="157197"/>
                    <a:pt x="155956" y="152109"/>
                    <a:pt x="164176" y="144736"/>
                  </a:cubicBezTo>
                  <a:cubicBezTo>
                    <a:pt x="165416" y="143627"/>
                    <a:pt x="165514" y="141703"/>
                    <a:pt x="164405" y="140431"/>
                  </a:cubicBezTo>
                  <a:cubicBezTo>
                    <a:pt x="163794" y="139768"/>
                    <a:pt x="162960" y="139431"/>
                    <a:pt x="162126" y="139431"/>
                  </a:cubicBezTo>
                  <a:cubicBezTo>
                    <a:pt x="161401" y="139431"/>
                    <a:pt x="160676" y="139686"/>
                    <a:pt x="160099" y="140202"/>
                  </a:cubicBezTo>
                  <a:cubicBezTo>
                    <a:pt x="152694" y="146857"/>
                    <a:pt x="143430" y="151456"/>
                    <a:pt x="132535" y="153903"/>
                  </a:cubicBezTo>
                  <a:cubicBezTo>
                    <a:pt x="126742" y="155186"/>
                    <a:pt x="120640" y="155830"/>
                    <a:pt x="114293" y="155830"/>
                  </a:cubicBezTo>
                  <a:cubicBezTo>
                    <a:pt x="109346" y="155830"/>
                    <a:pt x="104250" y="155439"/>
                    <a:pt x="99034" y="154653"/>
                  </a:cubicBezTo>
                  <a:cubicBezTo>
                    <a:pt x="75222" y="151065"/>
                    <a:pt x="52323" y="139778"/>
                    <a:pt x="36241" y="123664"/>
                  </a:cubicBezTo>
                  <a:cubicBezTo>
                    <a:pt x="20518" y="107974"/>
                    <a:pt x="10961" y="88043"/>
                    <a:pt x="8547" y="65992"/>
                  </a:cubicBezTo>
                  <a:cubicBezTo>
                    <a:pt x="6198" y="44626"/>
                    <a:pt x="11124" y="22836"/>
                    <a:pt x="22410" y="4634"/>
                  </a:cubicBezTo>
                  <a:cubicBezTo>
                    <a:pt x="23291" y="3231"/>
                    <a:pt x="22867" y="1340"/>
                    <a:pt x="21432" y="459"/>
                  </a:cubicBezTo>
                  <a:cubicBezTo>
                    <a:pt x="20927" y="149"/>
                    <a:pt x="20367" y="1"/>
                    <a:pt x="19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2983900" y="787350"/>
              <a:ext cx="982700" cy="895850"/>
            </a:xfrm>
            <a:custGeom>
              <a:avLst/>
              <a:gdLst/>
              <a:ahLst/>
              <a:cxnLst/>
              <a:rect l="l" t="t" r="r" b="b"/>
              <a:pathLst>
                <a:path w="39308" h="35834" extrusionOk="0">
                  <a:moveTo>
                    <a:pt x="19670" y="6084"/>
                  </a:moveTo>
                  <a:cubicBezTo>
                    <a:pt x="22704" y="6084"/>
                    <a:pt x="25705" y="7226"/>
                    <a:pt x="28021" y="9542"/>
                  </a:cubicBezTo>
                  <a:cubicBezTo>
                    <a:pt x="32620" y="14141"/>
                    <a:pt x="32620" y="21644"/>
                    <a:pt x="28021" y="26276"/>
                  </a:cubicBezTo>
                  <a:cubicBezTo>
                    <a:pt x="25721" y="28575"/>
                    <a:pt x="22695" y="29725"/>
                    <a:pt x="19666" y="29725"/>
                  </a:cubicBezTo>
                  <a:cubicBezTo>
                    <a:pt x="16636" y="29725"/>
                    <a:pt x="13603" y="28575"/>
                    <a:pt x="11287" y="26276"/>
                  </a:cubicBezTo>
                  <a:cubicBezTo>
                    <a:pt x="6687" y="21644"/>
                    <a:pt x="6687" y="14141"/>
                    <a:pt x="11287" y="9542"/>
                  </a:cubicBezTo>
                  <a:cubicBezTo>
                    <a:pt x="13603" y="7226"/>
                    <a:pt x="16636" y="6084"/>
                    <a:pt x="19670" y="6084"/>
                  </a:cubicBezTo>
                  <a:close/>
                  <a:moveTo>
                    <a:pt x="19654" y="0"/>
                  </a:moveTo>
                  <a:cubicBezTo>
                    <a:pt x="15062" y="0"/>
                    <a:pt x="10471" y="1746"/>
                    <a:pt x="6981" y="5236"/>
                  </a:cubicBezTo>
                  <a:cubicBezTo>
                    <a:pt x="0" y="12217"/>
                    <a:pt x="0" y="23601"/>
                    <a:pt x="6981" y="30582"/>
                  </a:cubicBezTo>
                  <a:cubicBezTo>
                    <a:pt x="10471" y="34072"/>
                    <a:pt x="15070" y="35833"/>
                    <a:pt x="19670" y="35833"/>
                  </a:cubicBezTo>
                  <a:cubicBezTo>
                    <a:pt x="24237" y="35833"/>
                    <a:pt x="28836" y="34072"/>
                    <a:pt x="32326" y="30582"/>
                  </a:cubicBezTo>
                  <a:cubicBezTo>
                    <a:pt x="39307" y="23601"/>
                    <a:pt x="39307" y="12217"/>
                    <a:pt x="32326" y="5236"/>
                  </a:cubicBezTo>
                  <a:cubicBezTo>
                    <a:pt x="28836" y="1746"/>
                    <a:pt x="24245" y="0"/>
                    <a:pt x="19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1860950" y="1577575"/>
              <a:ext cx="983525" cy="895850"/>
            </a:xfrm>
            <a:custGeom>
              <a:avLst/>
              <a:gdLst/>
              <a:ahLst/>
              <a:cxnLst/>
              <a:rect l="l" t="t" r="r" b="b"/>
              <a:pathLst>
                <a:path w="39341" h="35834" extrusionOk="0">
                  <a:moveTo>
                    <a:pt x="19670" y="6084"/>
                  </a:moveTo>
                  <a:cubicBezTo>
                    <a:pt x="22704" y="6084"/>
                    <a:pt x="25738" y="7258"/>
                    <a:pt x="28021" y="9541"/>
                  </a:cubicBezTo>
                  <a:cubicBezTo>
                    <a:pt x="32653" y="14173"/>
                    <a:pt x="32653" y="21676"/>
                    <a:pt x="28021" y="26275"/>
                  </a:cubicBezTo>
                  <a:cubicBezTo>
                    <a:pt x="25721" y="28591"/>
                    <a:pt x="22696" y="29749"/>
                    <a:pt x="19666" y="29749"/>
                  </a:cubicBezTo>
                  <a:cubicBezTo>
                    <a:pt x="16637" y="29749"/>
                    <a:pt x="13603" y="28591"/>
                    <a:pt x="11287" y="26275"/>
                  </a:cubicBezTo>
                  <a:cubicBezTo>
                    <a:pt x="6688" y="21676"/>
                    <a:pt x="6688" y="14173"/>
                    <a:pt x="11287" y="9541"/>
                  </a:cubicBezTo>
                  <a:cubicBezTo>
                    <a:pt x="13603" y="7258"/>
                    <a:pt x="16637" y="6084"/>
                    <a:pt x="19670" y="6084"/>
                  </a:cubicBezTo>
                  <a:close/>
                  <a:moveTo>
                    <a:pt x="19666" y="0"/>
                  </a:moveTo>
                  <a:cubicBezTo>
                    <a:pt x="15079" y="0"/>
                    <a:pt x="10488" y="1745"/>
                    <a:pt x="6981" y="5236"/>
                  </a:cubicBezTo>
                  <a:cubicBezTo>
                    <a:pt x="1" y="12249"/>
                    <a:pt x="1" y="23601"/>
                    <a:pt x="6981" y="30581"/>
                  </a:cubicBezTo>
                  <a:cubicBezTo>
                    <a:pt x="10472" y="34104"/>
                    <a:pt x="15071" y="35833"/>
                    <a:pt x="19670" y="35833"/>
                  </a:cubicBezTo>
                  <a:cubicBezTo>
                    <a:pt x="24270" y="35833"/>
                    <a:pt x="28836" y="34104"/>
                    <a:pt x="32327" y="30581"/>
                  </a:cubicBezTo>
                  <a:cubicBezTo>
                    <a:pt x="39340" y="23601"/>
                    <a:pt x="39340" y="12249"/>
                    <a:pt x="32327" y="5236"/>
                  </a:cubicBezTo>
                  <a:cubicBezTo>
                    <a:pt x="28836" y="1745"/>
                    <a:pt x="24253" y="0"/>
                    <a:pt x="19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1709275" y="2893775"/>
              <a:ext cx="982700" cy="895850"/>
            </a:xfrm>
            <a:custGeom>
              <a:avLst/>
              <a:gdLst/>
              <a:ahLst/>
              <a:cxnLst/>
              <a:rect l="l" t="t" r="r" b="b"/>
              <a:pathLst>
                <a:path w="39308" h="35834" extrusionOk="0">
                  <a:moveTo>
                    <a:pt x="19637" y="6084"/>
                  </a:moveTo>
                  <a:cubicBezTo>
                    <a:pt x="22671" y="6084"/>
                    <a:pt x="25705" y="7226"/>
                    <a:pt x="28021" y="9542"/>
                  </a:cubicBezTo>
                  <a:cubicBezTo>
                    <a:pt x="32620" y="14174"/>
                    <a:pt x="32620" y="21676"/>
                    <a:pt x="28021" y="26276"/>
                  </a:cubicBezTo>
                  <a:cubicBezTo>
                    <a:pt x="25705" y="28576"/>
                    <a:pt x="22671" y="29725"/>
                    <a:pt x="19641" y="29725"/>
                  </a:cubicBezTo>
                  <a:cubicBezTo>
                    <a:pt x="16612" y="29725"/>
                    <a:pt x="13586" y="28576"/>
                    <a:pt x="11287" y="26276"/>
                  </a:cubicBezTo>
                  <a:cubicBezTo>
                    <a:pt x="6687" y="21676"/>
                    <a:pt x="6687" y="14174"/>
                    <a:pt x="11287" y="9542"/>
                  </a:cubicBezTo>
                  <a:cubicBezTo>
                    <a:pt x="13603" y="7259"/>
                    <a:pt x="16636" y="6084"/>
                    <a:pt x="19637" y="6084"/>
                  </a:cubicBezTo>
                  <a:close/>
                  <a:moveTo>
                    <a:pt x="19654" y="1"/>
                  </a:moveTo>
                  <a:cubicBezTo>
                    <a:pt x="15062" y="1"/>
                    <a:pt x="10471" y="1746"/>
                    <a:pt x="6981" y="5236"/>
                  </a:cubicBezTo>
                  <a:cubicBezTo>
                    <a:pt x="0" y="12217"/>
                    <a:pt x="0" y="23601"/>
                    <a:pt x="6981" y="30582"/>
                  </a:cubicBezTo>
                  <a:cubicBezTo>
                    <a:pt x="10471" y="34072"/>
                    <a:pt x="15071" y="35834"/>
                    <a:pt x="19637" y="35834"/>
                  </a:cubicBezTo>
                  <a:cubicBezTo>
                    <a:pt x="24237" y="35834"/>
                    <a:pt x="28836" y="34072"/>
                    <a:pt x="32327" y="30582"/>
                  </a:cubicBezTo>
                  <a:cubicBezTo>
                    <a:pt x="39307" y="23601"/>
                    <a:pt x="39307" y="12217"/>
                    <a:pt x="32327" y="5236"/>
                  </a:cubicBezTo>
                  <a:cubicBezTo>
                    <a:pt x="28836" y="1746"/>
                    <a:pt x="24245" y="1"/>
                    <a:pt x="19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3984500" y="3902550"/>
              <a:ext cx="983525" cy="895850"/>
            </a:xfrm>
            <a:custGeom>
              <a:avLst/>
              <a:gdLst/>
              <a:ahLst/>
              <a:cxnLst/>
              <a:rect l="l" t="t" r="r" b="b"/>
              <a:pathLst>
                <a:path w="39341" h="35834" extrusionOk="0">
                  <a:moveTo>
                    <a:pt x="19670" y="6084"/>
                  </a:moveTo>
                  <a:cubicBezTo>
                    <a:pt x="22704" y="6084"/>
                    <a:pt x="25705" y="7258"/>
                    <a:pt x="28021" y="9542"/>
                  </a:cubicBezTo>
                  <a:cubicBezTo>
                    <a:pt x="32653" y="14174"/>
                    <a:pt x="32653" y="21676"/>
                    <a:pt x="28021" y="26276"/>
                  </a:cubicBezTo>
                  <a:cubicBezTo>
                    <a:pt x="25721" y="28592"/>
                    <a:pt x="22696" y="29750"/>
                    <a:pt x="19666" y="29750"/>
                  </a:cubicBezTo>
                  <a:cubicBezTo>
                    <a:pt x="16637" y="29750"/>
                    <a:pt x="13603" y="28592"/>
                    <a:pt x="11287" y="26276"/>
                  </a:cubicBezTo>
                  <a:cubicBezTo>
                    <a:pt x="6688" y="21676"/>
                    <a:pt x="6688" y="14174"/>
                    <a:pt x="11287" y="9542"/>
                  </a:cubicBezTo>
                  <a:cubicBezTo>
                    <a:pt x="13603" y="7258"/>
                    <a:pt x="16637" y="6084"/>
                    <a:pt x="19670" y="6084"/>
                  </a:cubicBezTo>
                  <a:close/>
                  <a:moveTo>
                    <a:pt x="19654" y="0"/>
                  </a:moveTo>
                  <a:cubicBezTo>
                    <a:pt x="15063" y="0"/>
                    <a:pt x="10472" y="1746"/>
                    <a:pt x="6981" y="5236"/>
                  </a:cubicBezTo>
                  <a:cubicBezTo>
                    <a:pt x="1" y="12217"/>
                    <a:pt x="1" y="23601"/>
                    <a:pt x="6981" y="30581"/>
                  </a:cubicBezTo>
                  <a:cubicBezTo>
                    <a:pt x="10472" y="34072"/>
                    <a:pt x="15071" y="35833"/>
                    <a:pt x="19670" y="35833"/>
                  </a:cubicBezTo>
                  <a:cubicBezTo>
                    <a:pt x="24237" y="35833"/>
                    <a:pt x="28837" y="34072"/>
                    <a:pt x="32327" y="30581"/>
                  </a:cubicBezTo>
                  <a:cubicBezTo>
                    <a:pt x="39340" y="23601"/>
                    <a:pt x="39340" y="12217"/>
                    <a:pt x="32327" y="5236"/>
                  </a:cubicBezTo>
                  <a:cubicBezTo>
                    <a:pt x="28837" y="1746"/>
                    <a:pt x="24245" y="0"/>
                    <a:pt x="19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1754925" y="238100"/>
              <a:ext cx="4668750" cy="4581500"/>
            </a:xfrm>
            <a:custGeom>
              <a:avLst/>
              <a:gdLst/>
              <a:ahLst/>
              <a:cxnLst/>
              <a:rect l="l" t="t" r="r" b="b"/>
              <a:pathLst>
                <a:path w="186750" h="183260" extrusionOk="0">
                  <a:moveTo>
                    <a:pt x="81388" y="105396"/>
                  </a:moveTo>
                  <a:lnTo>
                    <a:pt x="99100" y="123141"/>
                  </a:lnTo>
                  <a:lnTo>
                    <a:pt x="85074" y="133514"/>
                  </a:lnTo>
                  <a:lnTo>
                    <a:pt x="78028" y="126468"/>
                  </a:lnTo>
                  <a:lnTo>
                    <a:pt x="70982" y="119455"/>
                  </a:lnTo>
                  <a:lnTo>
                    <a:pt x="81388" y="105396"/>
                  </a:lnTo>
                  <a:close/>
                  <a:moveTo>
                    <a:pt x="64490" y="121575"/>
                  </a:moveTo>
                  <a:lnTo>
                    <a:pt x="70753" y="127838"/>
                  </a:lnTo>
                  <a:lnTo>
                    <a:pt x="82627" y="139679"/>
                  </a:lnTo>
                  <a:lnTo>
                    <a:pt x="82953" y="140005"/>
                  </a:lnTo>
                  <a:lnTo>
                    <a:pt x="77962" y="144996"/>
                  </a:lnTo>
                  <a:lnTo>
                    <a:pt x="75092" y="142093"/>
                  </a:lnTo>
                  <a:lnTo>
                    <a:pt x="62403" y="129437"/>
                  </a:lnTo>
                  <a:lnTo>
                    <a:pt x="59532" y="126533"/>
                  </a:lnTo>
                  <a:lnTo>
                    <a:pt x="64490" y="121575"/>
                  </a:lnTo>
                  <a:close/>
                  <a:moveTo>
                    <a:pt x="57151" y="134330"/>
                  </a:moveTo>
                  <a:cubicBezTo>
                    <a:pt x="57705" y="134330"/>
                    <a:pt x="58227" y="134362"/>
                    <a:pt x="58782" y="134427"/>
                  </a:cubicBezTo>
                  <a:lnTo>
                    <a:pt x="70068" y="145714"/>
                  </a:lnTo>
                  <a:cubicBezTo>
                    <a:pt x="70590" y="149726"/>
                    <a:pt x="69220" y="153706"/>
                    <a:pt x="66350" y="156576"/>
                  </a:cubicBezTo>
                  <a:cubicBezTo>
                    <a:pt x="62794" y="160165"/>
                    <a:pt x="48148" y="164633"/>
                    <a:pt x="37188" y="167341"/>
                  </a:cubicBezTo>
                  <a:cubicBezTo>
                    <a:pt x="39862" y="156381"/>
                    <a:pt x="44364" y="141702"/>
                    <a:pt x="47920" y="138146"/>
                  </a:cubicBezTo>
                  <a:cubicBezTo>
                    <a:pt x="50399" y="135667"/>
                    <a:pt x="53726" y="134330"/>
                    <a:pt x="57151" y="134330"/>
                  </a:cubicBezTo>
                  <a:close/>
                  <a:moveTo>
                    <a:pt x="77986" y="0"/>
                  </a:moveTo>
                  <a:cubicBezTo>
                    <a:pt x="72744" y="0"/>
                    <a:pt x="67402" y="462"/>
                    <a:pt x="62077" y="1404"/>
                  </a:cubicBezTo>
                  <a:cubicBezTo>
                    <a:pt x="41787" y="4959"/>
                    <a:pt x="23128" y="14745"/>
                    <a:pt x="8123" y="29750"/>
                  </a:cubicBezTo>
                  <a:cubicBezTo>
                    <a:pt x="5644" y="32229"/>
                    <a:pt x="3263" y="34839"/>
                    <a:pt x="1077" y="37546"/>
                  </a:cubicBezTo>
                  <a:cubicBezTo>
                    <a:pt x="1" y="38851"/>
                    <a:pt x="197" y="40776"/>
                    <a:pt x="1501" y="41820"/>
                  </a:cubicBezTo>
                  <a:cubicBezTo>
                    <a:pt x="2069" y="42288"/>
                    <a:pt x="2755" y="42516"/>
                    <a:pt x="3436" y="42516"/>
                  </a:cubicBezTo>
                  <a:cubicBezTo>
                    <a:pt x="4321" y="42516"/>
                    <a:pt x="5199" y="42133"/>
                    <a:pt x="5807" y="41396"/>
                  </a:cubicBezTo>
                  <a:cubicBezTo>
                    <a:pt x="7862" y="38851"/>
                    <a:pt x="10080" y="36405"/>
                    <a:pt x="12429" y="34056"/>
                  </a:cubicBezTo>
                  <a:cubicBezTo>
                    <a:pt x="30240" y="16246"/>
                    <a:pt x="49844" y="9722"/>
                    <a:pt x="63120" y="7406"/>
                  </a:cubicBezTo>
                  <a:cubicBezTo>
                    <a:pt x="68116" y="6531"/>
                    <a:pt x="73120" y="6101"/>
                    <a:pt x="78021" y="6101"/>
                  </a:cubicBezTo>
                  <a:cubicBezTo>
                    <a:pt x="89761" y="6101"/>
                    <a:pt x="100909" y="8569"/>
                    <a:pt x="109930" y="13310"/>
                  </a:cubicBezTo>
                  <a:cubicBezTo>
                    <a:pt x="117628" y="17387"/>
                    <a:pt x="123598" y="23031"/>
                    <a:pt x="127153" y="29652"/>
                  </a:cubicBezTo>
                  <a:cubicBezTo>
                    <a:pt x="130839" y="36503"/>
                    <a:pt x="131981" y="44299"/>
                    <a:pt x="130611" y="52780"/>
                  </a:cubicBezTo>
                  <a:lnTo>
                    <a:pt x="105494" y="75027"/>
                  </a:lnTo>
                  <a:cubicBezTo>
                    <a:pt x="104221" y="76136"/>
                    <a:pt x="104124" y="78060"/>
                    <a:pt x="105233" y="79300"/>
                  </a:cubicBezTo>
                  <a:cubicBezTo>
                    <a:pt x="105298" y="79398"/>
                    <a:pt x="105363" y="79463"/>
                    <a:pt x="105461" y="79528"/>
                  </a:cubicBezTo>
                  <a:cubicBezTo>
                    <a:pt x="105494" y="79561"/>
                    <a:pt x="105526" y="79593"/>
                    <a:pt x="105526" y="79593"/>
                  </a:cubicBezTo>
                  <a:cubicBezTo>
                    <a:pt x="105591" y="79659"/>
                    <a:pt x="105657" y="79691"/>
                    <a:pt x="105689" y="79757"/>
                  </a:cubicBezTo>
                  <a:cubicBezTo>
                    <a:pt x="105722" y="79757"/>
                    <a:pt x="105755" y="79789"/>
                    <a:pt x="105820" y="79822"/>
                  </a:cubicBezTo>
                  <a:cubicBezTo>
                    <a:pt x="105852" y="79854"/>
                    <a:pt x="105918" y="79887"/>
                    <a:pt x="105950" y="79920"/>
                  </a:cubicBezTo>
                  <a:cubicBezTo>
                    <a:pt x="106016" y="79952"/>
                    <a:pt x="106048" y="79952"/>
                    <a:pt x="106081" y="79985"/>
                  </a:cubicBezTo>
                  <a:cubicBezTo>
                    <a:pt x="106146" y="80018"/>
                    <a:pt x="106179" y="80050"/>
                    <a:pt x="106244" y="80050"/>
                  </a:cubicBezTo>
                  <a:cubicBezTo>
                    <a:pt x="106276" y="80083"/>
                    <a:pt x="106309" y="80083"/>
                    <a:pt x="106374" y="80115"/>
                  </a:cubicBezTo>
                  <a:cubicBezTo>
                    <a:pt x="106407" y="80148"/>
                    <a:pt x="106472" y="80148"/>
                    <a:pt x="106537" y="80181"/>
                  </a:cubicBezTo>
                  <a:cubicBezTo>
                    <a:pt x="106570" y="80181"/>
                    <a:pt x="106603" y="80213"/>
                    <a:pt x="106668" y="80213"/>
                  </a:cubicBezTo>
                  <a:cubicBezTo>
                    <a:pt x="106701" y="80213"/>
                    <a:pt x="106766" y="80246"/>
                    <a:pt x="106831" y="80246"/>
                  </a:cubicBezTo>
                  <a:cubicBezTo>
                    <a:pt x="106864" y="80278"/>
                    <a:pt x="106896" y="80278"/>
                    <a:pt x="106961" y="80278"/>
                  </a:cubicBezTo>
                  <a:cubicBezTo>
                    <a:pt x="106994" y="80311"/>
                    <a:pt x="107059" y="80311"/>
                    <a:pt x="107125" y="80311"/>
                  </a:cubicBezTo>
                  <a:lnTo>
                    <a:pt x="107255" y="80311"/>
                  </a:lnTo>
                  <a:cubicBezTo>
                    <a:pt x="107320" y="80344"/>
                    <a:pt x="107353" y="80344"/>
                    <a:pt x="107418" y="80344"/>
                  </a:cubicBezTo>
                  <a:lnTo>
                    <a:pt x="107679" y="80344"/>
                  </a:lnTo>
                  <a:cubicBezTo>
                    <a:pt x="107744" y="80344"/>
                    <a:pt x="107810" y="80311"/>
                    <a:pt x="107842" y="80311"/>
                  </a:cubicBezTo>
                  <a:lnTo>
                    <a:pt x="107973" y="80311"/>
                  </a:lnTo>
                  <a:cubicBezTo>
                    <a:pt x="108038" y="80278"/>
                    <a:pt x="108071" y="80278"/>
                    <a:pt x="108136" y="80278"/>
                  </a:cubicBezTo>
                  <a:cubicBezTo>
                    <a:pt x="108168" y="80278"/>
                    <a:pt x="108201" y="80246"/>
                    <a:pt x="108234" y="80246"/>
                  </a:cubicBezTo>
                  <a:cubicBezTo>
                    <a:pt x="108299" y="80246"/>
                    <a:pt x="108364" y="80213"/>
                    <a:pt x="108397" y="80213"/>
                  </a:cubicBezTo>
                  <a:cubicBezTo>
                    <a:pt x="108462" y="80181"/>
                    <a:pt x="108495" y="80181"/>
                    <a:pt x="108527" y="80148"/>
                  </a:cubicBezTo>
                  <a:cubicBezTo>
                    <a:pt x="108560" y="80148"/>
                    <a:pt x="108625" y="80115"/>
                    <a:pt x="108690" y="80115"/>
                  </a:cubicBezTo>
                  <a:cubicBezTo>
                    <a:pt x="108723" y="80083"/>
                    <a:pt x="108756" y="80083"/>
                    <a:pt x="108788" y="80050"/>
                  </a:cubicBezTo>
                  <a:cubicBezTo>
                    <a:pt x="108853" y="80018"/>
                    <a:pt x="108886" y="80018"/>
                    <a:pt x="108951" y="79985"/>
                  </a:cubicBezTo>
                  <a:cubicBezTo>
                    <a:pt x="108984" y="79952"/>
                    <a:pt x="109017" y="79952"/>
                    <a:pt x="109049" y="79920"/>
                  </a:cubicBezTo>
                  <a:cubicBezTo>
                    <a:pt x="109114" y="79887"/>
                    <a:pt x="109147" y="79854"/>
                    <a:pt x="109212" y="79822"/>
                  </a:cubicBezTo>
                  <a:cubicBezTo>
                    <a:pt x="109245" y="79789"/>
                    <a:pt x="109277" y="79789"/>
                    <a:pt x="109310" y="79757"/>
                  </a:cubicBezTo>
                  <a:cubicBezTo>
                    <a:pt x="109375" y="79691"/>
                    <a:pt x="109441" y="79626"/>
                    <a:pt x="109538" y="79561"/>
                  </a:cubicBezTo>
                  <a:lnTo>
                    <a:pt x="169396" y="26586"/>
                  </a:lnTo>
                  <a:cubicBezTo>
                    <a:pt x="170542" y="25566"/>
                    <a:pt x="171983" y="25059"/>
                    <a:pt x="173420" y="25059"/>
                  </a:cubicBezTo>
                  <a:cubicBezTo>
                    <a:pt x="174969" y="25059"/>
                    <a:pt x="176514" y="25647"/>
                    <a:pt x="177681" y="26815"/>
                  </a:cubicBezTo>
                  <a:cubicBezTo>
                    <a:pt x="179932" y="29098"/>
                    <a:pt x="180063" y="32719"/>
                    <a:pt x="177942" y="35133"/>
                  </a:cubicBezTo>
                  <a:lnTo>
                    <a:pt x="103634" y="119031"/>
                  </a:lnTo>
                  <a:lnTo>
                    <a:pt x="85465" y="100862"/>
                  </a:lnTo>
                  <a:lnTo>
                    <a:pt x="100209" y="87814"/>
                  </a:lnTo>
                  <a:cubicBezTo>
                    <a:pt x="101481" y="86705"/>
                    <a:pt x="101579" y="84780"/>
                    <a:pt x="100470" y="83508"/>
                  </a:cubicBezTo>
                  <a:cubicBezTo>
                    <a:pt x="99869" y="82837"/>
                    <a:pt x="99030" y="82491"/>
                    <a:pt x="98184" y="82491"/>
                  </a:cubicBezTo>
                  <a:cubicBezTo>
                    <a:pt x="97468" y="82491"/>
                    <a:pt x="96748" y="82738"/>
                    <a:pt x="96164" y="83247"/>
                  </a:cubicBezTo>
                  <a:lnTo>
                    <a:pt x="79006" y="98448"/>
                  </a:lnTo>
                  <a:cubicBezTo>
                    <a:pt x="78941" y="98513"/>
                    <a:pt x="78876" y="98578"/>
                    <a:pt x="78811" y="98643"/>
                  </a:cubicBezTo>
                  <a:cubicBezTo>
                    <a:pt x="78811" y="98643"/>
                    <a:pt x="78811" y="98676"/>
                    <a:pt x="78778" y="98676"/>
                  </a:cubicBezTo>
                  <a:cubicBezTo>
                    <a:pt x="78713" y="98741"/>
                    <a:pt x="78647" y="98839"/>
                    <a:pt x="78582" y="98937"/>
                  </a:cubicBezTo>
                  <a:lnTo>
                    <a:pt x="66643" y="115084"/>
                  </a:lnTo>
                  <a:cubicBezTo>
                    <a:pt x="66048" y="114505"/>
                    <a:pt x="65287" y="114219"/>
                    <a:pt x="64523" y="114219"/>
                  </a:cubicBezTo>
                  <a:cubicBezTo>
                    <a:pt x="63737" y="114219"/>
                    <a:pt x="62949" y="114521"/>
                    <a:pt x="62338" y="115117"/>
                  </a:cubicBezTo>
                  <a:lnTo>
                    <a:pt x="53073" y="124381"/>
                  </a:lnTo>
                  <a:cubicBezTo>
                    <a:pt x="52486" y="124968"/>
                    <a:pt x="52160" y="125751"/>
                    <a:pt x="52160" y="126533"/>
                  </a:cubicBezTo>
                  <a:cubicBezTo>
                    <a:pt x="52160" y="127349"/>
                    <a:pt x="52486" y="128132"/>
                    <a:pt x="53041" y="128686"/>
                  </a:cubicBezTo>
                  <a:cubicBezTo>
                    <a:pt x="49518" y="129469"/>
                    <a:pt x="46256" y="131198"/>
                    <a:pt x="43614" y="133840"/>
                  </a:cubicBezTo>
                  <a:cubicBezTo>
                    <a:pt x="36894" y="140560"/>
                    <a:pt x="30794" y="167667"/>
                    <a:pt x="30142" y="170766"/>
                  </a:cubicBezTo>
                  <a:cubicBezTo>
                    <a:pt x="29913" y="171777"/>
                    <a:pt x="30207" y="172821"/>
                    <a:pt x="30957" y="173571"/>
                  </a:cubicBezTo>
                  <a:cubicBezTo>
                    <a:pt x="31544" y="174126"/>
                    <a:pt x="32295" y="174452"/>
                    <a:pt x="33110" y="174452"/>
                  </a:cubicBezTo>
                  <a:cubicBezTo>
                    <a:pt x="33338" y="174452"/>
                    <a:pt x="33534" y="174419"/>
                    <a:pt x="33763" y="174387"/>
                  </a:cubicBezTo>
                  <a:cubicBezTo>
                    <a:pt x="36829" y="173702"/>
                    <a:pt x="63969" y="167602"/>
                    <a:pt x="70656" y="160882"/>
                  </a:cubicBezTo>
                  <a:cubicBezTo>
                    <a:pt x="73298" y="158273"/>
                    <a:pt x="75059" y="154978"/>
                    <a:pt x="75810" y="151455"/>
                  </a:cubicBezTo>
                  <a:cubicBezTo>
                    <a:pt x="76397" y="152042"/>
                    <a:pt x="77147" y="152336"/>
                    <a:pt x="77962" y="152336"/>
                  </a:cubicBezTo>
                  <a:cubicBezTo>
                    <a:pt x="78778" y="152336"/>
                    <a:pt x="79561" y="152010"/>
                    <a:pt x="80115" y="151455"/>
                  </a:cubicBezTo>
                  <a:lnTo>
                    <a:pt x="89412" y="142158"/>
                  </a:lnTo>
                  <a:cubicBezTo>
                    <a:pt x="90586" y="140984"/>
                    <a:pt x="90586" y="139059"/>
                    <a:pt x="89412" y="137885"/>
                  </a:cubicBezTo>
                  <a:lnTo>
                    <a:pt x="105591" y="125946"/>
                  </a:lnTo>
                  <a:cubicBezTo>
                    <a:pt x="105657" y="125881"/>
                    <a:pt x="105755" y="125816"/>
                    <a:pt x="105820" y="125718"/>
                  </a:cubicBezTo>
                  <a:cubicBezTo>
                    <a:pt x="105852" y="125718"/>
                    <a:pt x="105885" y="125685"/>
                    <a:pt x="105885" y="125653"/>
                  </a:cubicBezTo>
                  <a:cubicBezTo>
                    <a:pt x="105950" y="125620"/>
                    <a:pt x="106016" y="125555"/>
                    <a:pt x="106048" y="125522"/>
                  </a:cubicBezTo>
                  <a:lnTo>
                    <a:pt x="127773" y="100959"/>
                  </a:lnTo>
                  <a:cubicBezTo>
                    <a:pt x="130807" y="107418"/>
                    <a:pt x="135047" y="113290"/>
                    <a:pt x="139157" y="118998"/>
                  </a:cubicBezTo>
                  <a:cubicBezTo>
                    <a:pt x="144703" y="126664"/>
                    <a:pt x="149922" y="133906"/>
                    <a:pt x="152303" y="142224"/>
                  </a:cubicBezTo>
                  <a:cubicBezTo>
                    <a:pt x="154978" y="151488"/>
                    <a:pt x="153706" y="160719"/>
                    <a:pt x="148323" y="171288"/>
                  </a:cubicBezTo>
                  <a:cubicBezTo>
                    <a:pt x="147019" y="173800"/>
                    <a:pt x="145583" y="176214"/>
                    <a:pt x="143985" y="178432"/>
                  </a:cubicBezTo>
                  <a:cubicBezTo>
                    <a:pt x="143006" y="179802"/>
                    <a:pt x="143300" y="181694"/>
                    <a:pt x="144670" y="182672"/>
                  </a:cubicBezTo>
                  <a:cubicBezTo>
                    <a:pt x="145225" y="183064"/>
                    <a:pt x="145844" y="183259"/>
                    <a:pt x="146464" y="183259"/>
                  </a:cubicBezTo>
                  <a:cubicBezTo>
                    <a:pt x="147410" y="183259"/>
                    <a:pt x="148323" y="182803"/>
                    <a:pt x="148943" y="181987"/>
                  </a:cubicBezTo>
                  <a:cubicBezTo>
                    <a:pt x="150705" y="179508"/>
                    <a:pt x="152336" y="176833"/>
                    <a:pt x="153738" y="174061"/>
                  </a:cubicBezTo>
                  <a:cubicBezTo>
                    <a:pt x="159806" y="162187"/>
                    <a:pt x="161241" y="151227"/>
                    <a:pt x="158175" y="140560"/>
                  </a:cubicBezTo>
                  <a:cubicBezTo>
                    <a:pt x="155467" y="131198"/>
                    <a:pt x="149694" y="123174"/>
                    <a:pt x="144116" y="115443"/>
                  </a:cubicBezTo>
                  <a:cubicBezTo>
                    <a:pt x="139418" y="108951"/>
                    <a:pt x="134982" y="102786"/>
                    <a:pt x="132242" y="95936"/>
                  </a:cubicBezTo>
                  <a:lnTo>
                    <a:pt x="182509" y="39145"/>
                  </a:lnTo>
                  <a:cubicBezTo>
                    <a:pt x="186750" y="34350"/>
                    <a:pt x="186521" y="27043"/>
                    <a:pt x="181987" y="22509"/>
                  </a:cubicBezTo>
                  <a:cubicBezTo>
                    <a:pt x="179628" y="20149"/>
                    <a:pt x="176518" y="18956"/>
                    <a:pt x="173401" y="18956"/>
                  </a:cubicBezTo>
                  <a:cubicBezTo>
                    <a:pt x="170529" y="18956"/>
                    <a:pt x="167651" y="19970"/>
                    <a:pt x="165351" y="22019"/>
                  </a:cubicBezTo>
                  <a:lnTo>
                    <a:pt x="137265" y="46876"/>
                  </a:lnTo>
                  <a:cubicBezTo>
                    <a:pt x="137396" y="39667"/>
                    <a:pt x="135830" y="32914"/>
                    <a:pt x="132535" y="26749"/>
                  </a:cubicBezTo>
                  <a:cubicBezTo>
                    <a:pt x="128393" y="19084"/>
                    <a:pt x="121543" y="12560"/>
                    <a:pt x="112768" y="7928"/>
                  </a:cubicBezTo>
                  <a:cubicBezTo>
                    <a:pt x="102877" y="2728"/>
                    <a:pt x="90726" y="0"/>
                    <a:pt x="77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9"/>
          <p:cNvGrpSpPr/>
          <p:nvPr/>
        </p:nvGrpSpPr>
        <p:grpSpPr>
          <a:xfrm>
            <a:off x="1117408" y="2487922"/>
            <a:ext cx="232164" cy="232623"/>
            <a:chOff x="1200000" y="238125"/>
            <a:chExt cx="5217175" cy="5227475"/>
          </a:xfrm>
        </p:grpSpPr>
        <p:sp>
          <p:nvSpPr>
            <p:cNvPr id="240" name="Google Shape;240;p29"/>
            <p:cNvSpPr/>
            <p:nvPr/>
          </p:nvSpPr>
          <p:spPr>
            <a:xfrm>
              <a:off x="4076900" y="2366175"/>
              <a:ext cx="1713375" cy="1574050"/>
            </a:xfrm>
            <a:custGeom>
              <a:avLst/>
              <a:gdLst/>
              <a:ahLst/>
              <a:cxnLst/>
              <a:rect l="l" t="t" r="r" b="b"/>
              <a:pathLst>
                <a:path w="68535" h="62962" extrusionOk="0">
                  <a:moveTo>
                    <a:pt x="30602" y="7623"/>
                  </a:moveTo>
                  <a:cubicBezTo>
                    <a:pt x="30339" y="15142"/>
                    <a:pt x="29475" y="22510"/>
                    <a:pt x="28046" y="29540"/>
                  </a:cubicBezTo>
                  <a:cubicBezTo>
                    <a:pt x="22820" y="28450"/>
                    <a:pt x="17444" y="27623"/>
                    <a:pt x="11918" y="27097"/>
                  </a:cubicBezTo>
                  <a:cubicBezTo>
                    <a:pt x="13159" y="20255"/>
                    <a:pt x="17332" y="13976"/>
                    <a:pt x="23798" y="10254"/>
                  </a:cubicBezTo>
                  <a:cubicBezTo>
                    <a:pt x="25978" y="9014"/>
                    <a:pt x="28272" y="8149"/>
                    <a:pt x="30602" y="7623"/>
                  </a:cubicBezTo>
                  <a:close/>
                  <a:moveTo>
                    <a:pt x="37708" y="7134"/>
                  </a:moveTo>
                  <a:cubicBezTo>
                    <a:pt x="45527" y="7698"/>
                    <a:pt x="52971" y="12021"/>
                    <a:pt x="57144" y="19352"/>
                  </a:cubicBezTo>
                  <a:cubicBezTo>
                    <a:pt x="60415" y="24991"/>
                    <a:pt x="61242" y="31608"/>
                    <a:pt x="59512" y="37886"/>
                  </a:cubicBezTo>
                  <a:cubicBezTo>
                    <a:pt x="59249" y="38864"/>
                    <a:pt x="58948" y="39841"/>
                    <a:pt x="58535" y="40781"/>
                  </a:cubicBezTo>
                  <a:cubicBezTo>
                    <a:pt x="53347" y="37811"/>
                    <a:pt x="47557" y="35255"/>
                    <a:pt x="41242" y="33149"/>
                  </a:cubicBezTo>
                  <a:cubicBezTo>
                    <a:pt x="39174" y="32473"/>
                    <a:pt x="37069" y="31834"/>
                    <a:pt x="34888" y="31232"/>
                  </a:cubicBezTo>
                  <a:cubicBezTo>
                    <a:pt x="36505" y="23488"/>
                    <a:pt x="37445" y="15367"/>
                    <a:pt x="37708" y="7134"/>
                  </a:cubicBezTo>
                  <a:close/>
                  <a:moveTo>
                    <a:pt x="11655" y="34164"/>
                  </a:moveTo>
                  <a:cubicBezTo>
                    <a:pt x="16730" y="34653"/>
                    <a:pt x="21693" y="35405"/>
                    <a:pt x="26467" y="36420"/>
                  </a:cubicBezTo>
                  <a:cubicBezTo>
                    <a:pt x="25828" y="38751"/>
                    <a:pt x="25151" y="41044"/>
                    <a:pt x="24437" y="43262"/>
                  </a:cubicBezTo>
                  <a:cubicBezTo>
                    <a:pt x="23497" y="46007"/>
                    <a:pt x="22482" y="48638"/>
                    <a:pt x="21429" y="51119"/>
                  </a:cubicBezTo>
                  <a:cubicBezTo>
                    <a:pt x="18723" y="49127"/>
                    <a:pt x="16467" y="46608"/>
                    <a:pt x="14738" y="43601"/>
                  </a:cubicBezTo>
                  <a:cubicBezTo>
                    <a:pt x="13008" y="40631"/>
                    <a:pt x="12031" y="37397"/>
                    <a:pt x="11655" y="34164"/>
                  </a:cubicBezTo>
                  <a:close/>
                  <a:moveTo>
                    <a:pt x="33309" y="38112"/>
                  </a:moveTo>
                  <a:cubicBezTo>
                    <a:pt x="35227" y="38638"/>
                    <a:pt x="37144" y="39202"/>
                    <a:pt x="39024" y="39841"/>
                  </a:cubicBezTo>
                  <a:cubicBezTo>
                    <a:pt x="44851" y="41796"/>
                    <a:pt x="50189" y="44127"/>
                    <a:pt x="54963" y="46834"/>
                  </a:cubicBezTo>
                  <a:cubicBezTo>
                    <a:pt x="53084" y="49164"/>
                    <a:pt x="50753" y="51157"/>
                    <a:pt x="48084" y="52698"/>
                  </a:cubicBezTo>
                  <a:cubicBezTo>
                    <a:pt x="44328" y="54837"/>
                    <a:pt x="40177" y="55923"/>
                    <a:pt x="35980" y="55923"/>
                  </a:cubicBezTo>
                  <a:cubicBezTo>
                    <a:pt x="33833" y="55923"/>
                    <a:pt x="31674" y="55639"/>
                    <a:pt x="29550" y="55067"/>
                  </a:cubicBezTo>
                  <a:cubicBezTo>
                    <a:pt x="28911" y="54879"/>
                    <a:pt x="28272" y="54691"/>
                    <a:pt x="27670" y="54465"/>
                  </a:cubicBezTo>
                  <a:cubicBezTo>
                    <a:pt x="28911" y="51608"/>
                    <a:pt x="30076" y="48601"/>
                    <a:pt x="31091" y="45480"/>
                  </a:cubicBezTo>
                  <a:cubicBezTo>
                    <a:pt x="31918" y="43074"/>
                    <a:pt x="32633" y="40631"/>
                    <a:pt x="33309" y="38112"/>
                  </a:cubicBezTo>
                  <a:close/>
                  <a:moveTo>
                    <a:pt x="35897" y="1"/>
                  </a:moveTo>
                  <a:cubicBezTo>
                    <a:pt x="30595" y="1"/>
                    <a:pt x="25224" y="1341"/>
                    <a:pt x="20302" y="4164"/>
                  </a:cubicBezTo>
                  <a:cubicBezTo>
                    <a:pt x="5264" y="12773"/>
                    <a:pt x="1" y="32059"/>
                    <a:pt x="8610" y="47097"/>
                  </a:cubicBezTo>
                  <a:cubicBezTo>
                    <a:pt x="12783" y="54428"/>
                    <a:pt x="19550" y="59653"/>
                    <a:pt x="27670" y="61871"/>
                  </a:cubicBezTo>
                  <a:cubicBezTo>
                    <a:pt x="30452" y="62623"/>
                    <a:pt x="33234" y="62962"/>
                    <a:pt x="36016" y="62962"/>
                  </a:cubicBezTo>
                  <a:cubicBezTo>
                    <a:pt x="41430" y="62962"/>
                    <a:pt x="46768" y="61571"/>
                    <a:pt x="51580" y="58789"/>
                  </a:cubicBezTo>
                  <a:cubicBezTo>
                    <a:pt x="58873" y="54616"/>
                    <a:pt x="64136" y="47849"/>
                    <a:pt x="66317" y="39728"/>
                  </a:cubicBezTo>
                  <a:cubicBezTo>
                    <a:pt x="68535" y="31646"/>
                    <a:pt x="67445" y="23149"/>
                    <a:pt x="63272" y="15856"/>
                  </a:cubicBezTo>
                  <a:cubicBezTo>
                    <a:pt x="57474" y="5703"/>
                    <a:pt x="46833" y="1"/>
                    <a:pt x="35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1200000" y="238125"/>
              <a:ext cx="5217175" cy="5227475"/>
            </a:xfrm>
            <a:custGeom>
              <a:avLst/>
              <a:gdLst/>
              <a:ahLst/>
              <a:cxnLst/>
              <a:rect l="l" t="t" r="r" b="b"/>
              <a:pathLst>
                <a:path w="208687" h="209099" extrusionOk="0">
                  <a:moveTo>
                    <a:pt x="61881" y="11203"/>
                  </a:moveTo>
                  <a:lnTo>
                    <a:pt x="61881" y="11203"/>
                  </a:lnTo>
                  <a:cubicBezTo>
                    <a:pt x="61279" y="11767"/>
                    <a:pt x="60716" y="12331"/>
                    <a:pt x="60152" y="12932"/>
                  </a:cubicBezTo>
                  <a:cubicBezTo>
                    <a:pt x="53347" y="19963"/>
                    <a:pt x="47595" y="29624"/>
                    <a:pt x="43347" y="41053"/>
                  </a:cubicBezTo>
                  <a:cubicBezTo>
                    <a:pt x="37633" y="38910"/>
                    <a:pt x="32445" y="36429"/>
                    <a:pt x="27858" y="33534"/>
                  </a:cubicBezTo>
                  <a:cubicBezTo>
                    <a:pt x="28685" y="32632"/>
                    <a:pt x="29550" y="31692"/>
                    <a:pt x="30452" y="30827"/>
                  </a:cubicBezTo>
                  <a:cubicBezTo>
                    <a:pt x="39400" y="21805"/>
                    <a:pt x="50152" y="15150"/>
                    <a:pt x="61881" y="11203"/>
                  </a:cubicBezTo>
                  <a:close/>
                  <a:moveTo>
                    <a:pt x="113197" y="11241"/>
                  </a:moveTo>
                  <a:lnTo>
                    <a:pt x="113197" y="11241"/>
                  </a:lnTo>
                  <a:cubicBezTo>
                    <a:pt x="126393" y="15677"/>
                    <a:pt x="138084" y="23421"/>
                    <a:pt x="147257" y="33534"/>
                  </a:cubicBezTo>
                  <a:cubicBezTo>
                    <a:pt x="142633" y="36391"/>
                    <a:pt x="137445" y="38910"/>
                    <a:pt x="131731" y="41053"/>
                  </a:cubicBezTo>
                  <a:cubicBezTo>
                    <a:pt x="127483" y="29624"/>
                    <a:pt x="121731" y="19963"/>
                    <a:pt x="114926" y="12932"/>
                  </a:cubicBezTo>
                  <a:cubicBezTo>
                    <a:pt x="114362" y="12331"/>
                    <a:pt x="113799" y="11767"/>
                    <a:pt x="113197" y="11241"/>
                  </a:cubicBezTo>
                  <a:close/>
                  <a:moveTo>
                    <a:pt x="84024" y="7293"/>
                  </a:moveTo>
                  <a:lnTo>
                    <a:pt x="84024" y="48459"/>
                  </a:lnTo>
                  <a:cubicBezTo>
                    <a:pt x="72144" y="48158"/>
                    <a:pt x="60528" y="46391"/>
                    <a:pt x="50039" y="43271"/>
                  </a:cubicBezTo>
                  <a:cubicBezTo>
                    <a:pt x="57746" y="22669"/>
                    <a:pt x="70377" y="9286"/>
                    <a:pt x="84024" y="7293"/>
                  </a:cubicBezTo>
                  <a:close/>
                  <a:moveTo>
                    <a:pt x="91054" y="7293"/>
                  </a:moveTo>
                  <a:cubicBezTo>
                    <a:pt x="104701" y="9286"/>
                    <a:pt x="117332" y="22669"/>
                    <a:pt x="125039" y="43271"/>
                  </a:cubicBezTo>
                  <a:cubicBezTo>
                    <a:pt x="114550" y="46391"/>
                    <a:pt x="102934" y="48196"/>
                    <a:pt x="91054" y="48459"/>
                  </a:cubicBezTo>
                  <a:lnTo>
                    <a:pt x="91054" y="7293"/>
                  </a:lnTo>
                  <a:close/>
                  <a:moveTo>
                    <a:pt x="151769" y="39023"/>
                  </a:moveTo>
                  <a:cubicBezTo>
                    <a:pt x="160077" y="50000"/>
                    <a:pt x="165641" y="63196"/>
                    <a:pt x="167408" y="77632"/>
                  </a:cubicBezTo>
                  <a:cubicBezTo>
                    <a:pt x="162200" y="75460"/>
                    <a:pt x="156601" y="74321"/>
                    <a:pt x="150940" y="74321"/>
                  </a:cubicBezTo>
                  <a:cubicBezTo>
                    <a:pt x="146998" y="74321"/>
                    <a:pt x="143026" y="74873"/>
                    <a:pt x="139137" y="76015"/>
                  </a:cubicBezTo>
                  <a:cubicBezTo>
                    <a:pt x="138385" y="66091"/>
                    <a:pt x="136656" y="56617"/>
                    <a:pt x="133949" y="47745"/>
                  </a:cubicBezTo>
                  <a:cubicBezTo>
                    <a:pt x="140528" y="45301"/>
                    <a:pt x="146505" y="42369"/>
                    <a:pt x="151769" y="39023"/>
                  </a:cubicBezTo>
                  <a:close/>
                  <a:moveTo>
                    <a:pt x="23309" y="39023"/>
                  </a:moveTo>
                  <a:cubicBezTo>
                    <a:pt x="28573" y="42369"/>
                    <a:pt x="34550" y="45301"/>
                    <a:pt x="41129" y="47745"/>
                  </a:cubicBezTo>
                  <a:cubicBezTo>
                    <a:pt x="37746" y="58948"/>
                    <a:pt x="35828" y="71316"/>
                    <a:pt x="35527" y="83985"/>
                  </a:cubicBezTo>
                  <a:lnTo>
                    <a:pt x="7144" y="83985"/>
                  </a:lnTo>
                  <a:cubicBezTo>
                    <a:pt x="7858" y="67557"/>
                    <a:pt x="13460" y="51993"/>
                    <a:pt x="23309" y="39023"/>
                  </a:cubicBezTo>
                  <a:close/>
                  <a:moveTo>
                    <a:pt x="47821" y="49963"/>
                  </a:moveTo>
                  <a:cubicBezTo>
                    <a:pt x="58986" y="53309"/>
                    <a:pt x="71392" y="55226"/>
                    <a:pt x="84024" y="55527"/>
                  </a:cubicBezTo>
                  <a:lnTo>
                    <a:pt x="84024" y="83985"/>
                  </a:lnTo>
                  <a:lnTo>
                    <a:pt x="42595" y="83985"/>
                  </a:lnTo>
                  <a:cubicBezTo>
                    <a:pt x="42896" y="72106"/>
                    <a:pt x="44663" y="60451"/>
                    <a:pt x="47821" y="49963"/>
                  </a:cubicBezTo>
                  <a:close/>
                  <a:moveTo>
                    <a:pt x="127257" y="49963"/>
                  </a:moveTo>
                  <a:cubicBezTo>
                    <a:pt x="129964" y="58948"/>
                    <a:pt x="131618" y="68572"/>
                    <a:pt x="132257" y="78685"/>
                  </a:cubicBezTo>
                  <a:cubicBezTo>
                    <a:pt x="131505" y="79061"/>
                    <a:pt x="130754" y="79474"/>
                    <a:pt x="130039" y="79888"/>
                  </a:cubicBezTo>
                  <a:cubicBezTo>
                    <a:pt x="127896" y="81091"/>
                    <a:pt x="125904" y="82482"/>
                    <a:pt x="124099" y="83985"/>
                  </a:cubicBezTo>
                  <a:lnTo>
                    <a:pt x="91054" y="83985"/>
                  </a:lnTo>
                  <a:lnTo>
                    <a:pt x="91054" y="55527"/>
                  </a:lnTo>
                  <a:cubicBezTo>
                    <a:pt x="103686" y="55226"/>
                    <a:pt x="116092" y="53309"/>
                    <a:pt x="127257" y="49963"/>
                  </a:cubicBezTo>
                  <a:close/>
                  <a:moveTo>
                    <a:pt x="117332" y="91053"/>
                  </a:moveTo>
                  <a:cubicBezTo>
                    <a:pt x="110866" y="99587"/>
                    <a:pt x="107859" y="110377"/>
                    <a:pt x="108986" y="121016"/>
                  </a:cubicBezTo>
                  <a:cubicBezTo>
                    <a:pt x="103122" y="120151"/>
                    <a:pt x="97144" y="119662"/>
                    <a:pt x="91054" y="119512"/>
                  </a:cubicBezTo>
                  <a:lnTo>
                    <a:pt x="91054" y="91053"/>
                  </a:lnTo>
                  <a:close/>
                  <a:moveTo>
                    <a:pt x="84024" y="91053"/>
                  </a:moveTo>
                  <a:lnTo>
                    <a:pt x="84024" y="119512"/>
                  </a:lnTo>
                  <a:cubicBezTo>
                    <a:pt x="71392" y="119813"/>
                    <a:pt x="58986" y="121730"/>
                    <a:pt x="47821" y="125076"/>
                  </a:cubicBezTo>
                  <a:cubicBezTo>
                    <a:pt x="44663" y="114587"/>
                    <a:pt x="42896" y="102933"/>
                    <a:pt x="42595" y="91053"/>
                  </a:cubicBezTo>
                  <a:close/>
                  <a:moveTo>
                    <a:pt x="35527" y="91053"/>
                  </a:moveTo>
                  <a:cubicBezTo>
                    <a:pt x="35828" y="103685"/>
                    <a:pt x="37746" y="116091"/>
                    <a:pt x="41129" y="127294"/>
                  </a:cubicBezTo>
                  <a:cubicBezTo>
                    <a:pt x="34550" y="129738"/>
                    <a:pt x="28573" y="132670"/>
                    <a:pt x="23309" y="136016"/>
                  </a:cubicBezTo>
                  <a:cubicBezTo>
                    <a:pt x="13460" y="123046"/>
                    <a:pt x="7858" y="107482"/>
                    <a:pt x="7144" y="91053"/>
                  </a:cubicBezTo>
                  <a:close/>
                  <a:moveTo>
                    <a:pt x="150979" y="81354"/>
                  </a:moveTo>
                  <a:cubicBezTo>
                    <a:pt x="163197" y="81354"/>
                    <a:pt x="175115" y="87745"/>
                    <a:pt x="181618" y="99098"/>
                  </a:cubicBezTo>
                  <a:cubicBezTo>
                    <a:pt x="186280" y="107256"/>
                    <a:pt x="187521" y="116768"/>
                    <a:pt x="185040" y="125865"/>
                  </a:cubicBezTo>
                  <a:cubicBezTo>
                    <a:pt x="182558" y="134926"/>
                    <a:pt x="176694" y="142520"/>
                    <a:pt x="168536" y="147181"/>
                  </a:cubicBezTo>
                  <a:cubicBezTo>
                    <a:pt x="163009" y="150339"/>
                    <a:pt x="157032" y="151843"/>
                    <a:pt x="151092" y="151843"/>
                  </a:cubicBezTo>
                  <a:cubicBezTo>
                    <a:pt x="138836" y="151843"/>
                    <a:pt x="126919" y="145452"/>
                    <a:pt x="120453" y="134098"/>
                  </a:cubicBezTo>
                  <a:cubicBezTo>
                    <a:pt x="110791" y="117219"/>
                    <a:pt x="116656" y="95677"/>
                    <a:pt x="133536" y="86016"/>
                  </a:cubicBezTo>
                  <a:cubicBezTo>
                    <a:pt x="139024" y="82858"/>
                    <a:pt x="145039" y="81354"/>
                    <a:pt x="150979" y="81354"/>
                  </a:cubicBezTo>
                  <a:close/>
                  <a:moveTo>
                    <a:pt x="43347" y="133986"/>
                  </a:moveTo>
                  <a:cubicBezTo>
                    <a:pt x="47595" y="145414"/>
                    <a:pt x="53347" y="155076"/>
                    <a:pt x="60152" y="162106"/>
                  </a:cubicBezTo>
                  <a:cubicBezTo>
                    <a:pt x="60716" y="162708"/>
                    <a:pt x="61279" y="163272"/>
                    <a:pt x="61881" y="163835"/>
                  </a:cubicBezTo>
                  <a:cubicBezTo>
                    <a:pt x="50152" y="159888"/>
                    <a:pt x="39400" y="153272"/>
                    <a:pt x="30452" y="144211"/>
                  </a:cubicBezTo>
                  <a:cubicBezTo>
                    <a:pt x="29550" y="143347"/>
                    <a:pt x="28685" y="142407"/>
                    <a:pt x="27858" y="141505"/>
                  </a:cubicBezTo>
                  <a:cubicBezTo>
                    <a:pt x="32445" y="138610"/>
                    <a:pt x="37633" y="136129"/>
                    <a:pt x="43347" y="133986"/>
                  </a:cubicBezTo>
                  <a:close/>
                  <a:moveTo>
                    <a:pt x="124438" y="149474"/>
                  </a:moveTo>
                  <a:cubicBezTo>
                    <a:pt x="126844" y="151429"/>
                    <a:pt x="129475" y="153084"/>
                    <a:pt x="132220" y="154475"/>
                  </a:cubicBezTo>
                  <a:cubicBezTo>
                    <a:pt x="126242" y="158460"/>
                    <a:pt x="119889" y="161580"/>
                    <a:pt x="113197" y="163835"/>
                  </a:cubicBezTo>
                  <a:cubicBezTo>
                    <a:pt x="117295" y="159926"/>
                    <a:pt x="121092" y="155114"/>
                    <a:pt x="124438" y="149474"/>
                  </a:cubicBezTo>
                  <a:close/>
                  <a:moveTo>
                    <a:pt x="84024" y="126580"/>
                  </a:moveTo>
                  <a:lnTo>
                    <a:pt x="84024" y="167745"/>
                  </a:lnTo>
                  <a:cubicBezTo>
                    <a:pt x="70377" y="165753"/>
                    <a:pt x="57746" y="152369"/>
                    <a:pt x="50039" y="131768"/>
                  </a:cubicBezTo>
                  <a:cubicBezTo>
                    <a:pt x="60528" y="128647"/>
                    <a:pt x="72144" y="126843"/>
                    <a:pt x="84024" y="126580"/>
                  </a:cubicBezTo>
                  <a:close/>
                  <a:moveTo>
                    <a:pt x="91054" y="126580"/>
                  </a:moveTo>
                  <a:cubicBezTo>
                    <a:pt x="97633" y="126730"/>
                    <a:pt x="104137" y="127332"/>
                    <a:pt x="110415" y="128384"/>
                  </a:cubicBezTo>
                  <a:cubicBezTo>
                    <a:pt x="111317" y="131542"/>
                    <a:pt x="112633" y="134625"/>
                    <a:pt x="114325" y="137595"/>
                  </a:cubicBezTo>
                  <a:cubicBezTo>
                    <a:pt x="115753" y="140076"/>
                    <a:pt x="117370" y="142369"/>
                    <a:pt x="119175" y="144437"/>
                  </a:cubicBezTo>
                  <a:cubicBezTo>
                    <a:pt x="111580" y="157896"/>
                    <a:pt x="101543" y="166204"/>
                    <a:pt x="91054" y="167745"/>
                  </a:cubicBezTo>
                  <a:lnTo>
                    <a:pt x="91054" y="126580"/>
                  </a:lnTo>
                  <a:close/>
                  <a:moveTo>
                    <a:pt x="174739" y="151617"/>
                  </a:moveTo>
                  <a:lnTo>
                    <a:pt x="200867" y="197294"/>
                  </a:lnTo>
                  <a:cubicBezTo>
                    <a:pt x="201280" y="198009"/>
                    <a:pt x="201393" y="198873"/>
                    <a:pt x="201167" y="199700"/>
                  </a:cubicBezTo>
                  <a:cubicBezTo>
                    <a:pt x="200942" y="200527"/>
                    <a:pt x="200416" y="201204"/>
                    <a:pt x="199701" y="201618"/>
                  </a:cubicBezTo>
                  <a:cubicBezTo>
                    <a:pt x="199200" y="201918"/>
                    <a:pt x="198649" y="202069"/>
                    <a:pt x="198092" y="202069"/>
                  </a:cubicBezTo>
                  <a:cubicBezTo>
                    <a:pt x="197813" y="202069"/>
                    <a:pt x="197533" y="202031"/>
                    <a:pt x="197258" y="201956"/>
                  </a:cubicBezTo>
                  <a:cubicBezTo>
                    <a:pt x="196431" y="201730"/>
                    <a:pt x="195754" y="201204"/>
                    <a:pt x="195340" y="200452"/>
                  </a:cubicBezTo>
                  <a:lnTo>
                    <a:pt x="169212" y="154775"/>
                  </a:lnTo>
                  <a:cubicBezTo>
                    <a:pt x="170152" y="154324"/>
                    <a:pt x="171092" y="153835"/>
                    <a:pt x="172032" y="153309"/>
                  </a:cubicBezTo>
                  <a:cubicBezTo>
                    <a:pt x="172972" y="152783"/>
                    <a:pt x="173836" y="152219"/>
                    <a:pt x="174739" y="151617"/>
                  </a:cubicBezTo>
                  <a:close/>
                  <a:moveTo>
                    <a:pt x="86844" y="0"/>
                  </a:moveTo>
                  <a:cubicBezTo>
                    <a:pt x="63610" y="188"/>
                    <a:pt x="41806" y="9361"/>
                    <a:pt x="25452" y="25865"/>
                  </a:cubicBezTo>
                  <a:cubicBezTo>
                    <a:pt x="9061" y="42369"/>
                    <a:pt x="1" y="64248"/>
                    <a:pt x="1" y="87519"/>
                  </a:cubicBezTo>
                  <a:cubicBezTo>
                    <a:pt x="1" y="110790"/>
                    <a:pt x="9061" y="132670"/>
                    <a:pt x="25452" y="149174"/>
                  </a:cubicBezTo>
                  <a:cubicBezTo>
                    <a:pt x="41806" y="165678"/>
                    <a:pt x="63610" y="174851"/>
                    <a:pt x="86844" y="175039"/>
                  </a:cubicBezTo>
                  <a:lnTo>
                    <a:pt x="88197" y="175039"/>
                  </a:lnTo>
                  <a:cubicBezTo>
                    <a:pt x="107182" y="174888"/>
                    <a:pt x="125114" y="168798"/>
                    <a:pt x="140152" y="157444"/>
                  </a:cubicBezTo>
                  <a:cubicBezTo>
                    <a:pt x="143724" y="158384"/>
                    <a:pt x="147408" y="158873"/>
                    <a:pt x="151092" y="158873"/>
                  </a:cubicBezTo>
                  <a:cubicBezTo>
                    <a:pt x="154927" y="158873"/>
                    <a:pt x="158761" y="158347"/>
                    <a:pt x="162521" y="157294"/>
                  </a:cubicBezTo>
                  <a:lnTo>
                    <a:pt x="189212" y="203948"/>
                  </a:lnTo>
                  <a:cubicBezTo>
                    <a:pt x="190566" y="206317"/>
                    <a:pt x="192784" y="208046"/>
                    <a:pt x="195416" y="208761"/>
                  </a:cubicBezTo>
                  <a:cubicBezTo>
                    <a:pt x="196318" y="208986"/>
                    <a:pt x="197220" y="209099"/>
                    <a:pt x="198122" y="209099"/>
                  </a:cubicBezTo>
                  <a:cubicBezTo>
                    <a:pt x="199889" y="209099"/>
                    <a:pt x="201619" y="208648"/>
                    <a:pt x="203198" y="207745"/>
                  </a:cubicBezTo>
                  <a:cubicBezTo>
                    <a:pt x="205566" y="206392"/>
                    <a:pt x="207258" y="204212"/>
                    <a:pt x="207972" y="201542"/>
                  </a:cubicBezTo>
                  <a:cubicBezTo>
                    <a:pt x="208686" y="198911"/>
                    <a:pt x="208348" y="196166"/>
                    <a:pt x="206995" y="193798"/>
                  </a:cubicBezTo>
                  <a:lnTo>
                    <a:pt x="180303" y="147144"/>
                  </a:lnTo>
                  <a:cubicBezTo>
                    <a:pt x="185791" y="141880"/>
                    <a:pt x="189776" y="135226"/>
                    <a:pt x="191844" y="127707"/>
                  </a:cubicBezTo>
                  <a:cubicBezTo>
                    <a:pt x="194814" y="116805"/>
                    <a:pt x="193348" y="105414"/>
                    <a:pt x="187746" y="95602"/>
                  </a:cubicBezTo>
                  <a:cubicBezTo>
                    <a:pt x="184438" y="89850"/>
                    <a:pt x="180002" y="85151"/>
                    <a:pt x="174852" y="81655"/>
                  </a:cubicBezTo>
                  <a:cubicBezTo>
                    <a:pt x="171844" y="36053"/>
                    <a:pt x="134137" y="338"/>
                    <a:pt x="88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29"/>
          <p:cNvGrpSpPr/>
          <p:nvPr/>
        </p:nvGrpSpPr>
        <p:grpSpPr>
          <a:xfrm>
            <a:off x="4389052" y="2481814"/>
            <a:ext cx="232182" cy="232254"/>
            <a:chOff x="1191425" y="238125"/>
            <a:chExt cx="5217575" cy="5219200"/>
          </a:xfrm>
        </p:grpSpPr>
        <p:sp>
          <p:nvSpPr>
            <p:cNvPr id="243" name="Google Shape;243;p29"/>
            <p:cNvSpPr/>
            <p:nvPr/>
          </p:nvSpPr>
          <p:spPr>
            <a:xfrm>
              <a:off x="1191425" y="1752500"/>
              <a:ext cx="2517475" cy="3704000"/>
            </a:xfrm>
            <a:custGeom>
              <a:avLst/>
              <a:gdLst/>
              <a:ahLst/>
              <a:cxnLst/>
              <a:rect l="l" t="t" r="r" b="b"/>
              <a:pathLst>
                <a:path w="100699" h="148160" extrusionOk="0">
                  <a:moveTo>
                    <a:pt x="3067" y="0"/>
                  </a:moveTo>
                  <a:cubicBezTo>
                    <a:pt x="1371" y="0"/>
                    <a:pt x="1" y="1370"/>
                    <a:pt x="1" y="3034"/>
                  </a:cubicBezTo>
                  <a:lnTo>
                    <a:pt x="1" y="145093"/>
                  </a:lnTo>
                  <a:cubicBezTo>
                    <a:pt x="1" y="146789"/>
                    <a:pt x="1371" y="148160"/>
                    <a:pt x="3067" y="148160"/>
                  </a:cubicBezTo>
                  <a:lnTo>
                    <a:pt x="97632" y="148160"/>
                  </a:lnTo>
                  <a:cubicBezTo>
                    <a:pt x="99328" y="148160"/>
                    <a:pt x="100698" y="146789"/>
                    <a:pt x="100698" y="145093"/>
                  </a:cubicBezTo>
                  <a:lnTo>
                    <a:pt x="100698" y="82920"/>
                  </a:lnTo>
                  <a:cubicBezTo>
                    <a:pt x="100698" y="81256"/>
                    <a:pt x="99328" y="79886"/>
                    <a:pt x="97632" y="79886"/>
                  </a:cubicBezTo>
                  <a:cubicBezTo>
                    <a:pt x="95936" y="79886"/>
                    <a:pt x="94566" y="81256"/>
                    <a:pt x="94566" y="82920"/>
                  </a:cubicBezTo>
                  <a:lnTo>
                    <a:pt x="94566" y="142060"/>
                  </a:lnTo>
                  <a:lnTo>
                    <a:pt x="6133" y="142060"/>
                  </a:lnTo>
                  <a:lnTo>
                    <a:pt x="6133" y="3034"/>
                  </a:lnTo>
                  <a:cubicBezTo>
                    <a:pt x="6133" y="1370"/>
                    <a:pt x="4763" y="0"/>
                    <a:pt x="3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1192250" y="238125"/>
              <a:ext cx="2516650" cy="3358225"/>
            </a:xfrm>
            <a:custGeom>
              <a:avLst/>
              <a:gdLst/>
              <a:ahLst/>
              <a:cxnLst/>
              <a:rect l="l" t="t" r="r" b="b"/>
              <a:pathLst>
                <a:path w="100666" h="134329" extrusionOk="0">
                  <a:moveTo>
                    <a:pt x="3034" y="0"/>
                  </a:moveTo>
                  <a:cubicBezTo>
                    <a:pt x="1338" y="0"/>
                    <a:pt x="0" y="1370"/>
                    <a:pt x="0" y="3066"/>
                  </a:cubicBezTo>
                  <a:lnTo>
                    <a:pt x="0" y="51376"/>
                  </a:lnTo>
                  <a:cubicBezTo>
                    <a:pt x="0" y="53073"/>
                    <a:pt x="1338" y="54443"/>
                    <a:pt x="3034" y="54443"/>
                  </a:cubicBezTo>
                  <a:cubicBezTo>
                    <a:pt x="4730" y="54443"/>
                    <a:pt x="6100" y="53073"/>
                    <a:pt x="6100" y="51376"/>
                  </a:cubicBezTo>
                  <a:lnTo>
                    <a:pt x="6100" y="6133"/>
                  </a:lnTo>
                  <a:lnTo>
                    <a:pt x="94533" y="6133"/>
                  </a:lnTo>
                  <a:lnTo>
                    <a:pt x="94533" y="131262"/>
                  </a:lnTo>
                  <a:cubicBezTo>
                    <a:pt x="94533" y="132959"/>
                    <a:pt x="95903" y="134329"/>
                    <a:pt x="97599" y="134329"/>
                  </a:cubicBezTo>
                  <a:cubicBezTo>
                    <a:pt x="99295" y="134329"/>
                    <a:pt x="100665" y="132959"/>
                    <a:pt x="100665" y="131262"/>
                  </a:cubicBezTo>
                  <a:lnTo>
                    <a:pt x="100665" y="3066"/>
                  </a:lnTo>
                  <a:cubicBezTo>
                    <a:pt x="100665" y="1370"/>
                    <a:pt x="99295" y="0"/>
                    <a:pt x="97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891525" y="238125"/>
              <a:ext cx="2517475" cy="2984725"/>
            </a:xfrm>
            <a:custGeom>
              <a:avLst/>
              <a:gdLst/>
              <a:ahLst/>
              <a:cxnLst/>
              <a:rect l="l" t="t" r="r" b="b"/>
              <a:pathLst>
                <a:path w="100699" h="119389" extrusionOk="0">
                  <a:moveTo>
                    <a:pt x="3067" y="0"/>
                  </a:moveTo>
                  <a:cubicBezTo>
                    <a:pt x="1371" y="0"/>
                    <a:pt x="1" y="1370"/>
                    <a:pt x="1" y="3066"/>
                  </a:cubicBezTo>
                  <a:lnTo>
                    <a:pt x="1" y="116322"/>
                  </a:lnTo>
                  <a:cubicBezTo>
                    <a:pt x="1" y="118019"/>
                    <a:pt x="1371" y="119389"/>
                    <a:pt x="3067" y="119389"/>
                  </a:cubicBezTo>
                  <a:lnTo>
                    <a:pt x="97632" y="119389"/>
                  </a:lnTo>
                  <a:cubicBezTo>
                    <a:pt x="99328" y="119389"/>
                    <a:pt x="100699" y="118019"/>
                    <a:pt x="100699" y="116322"/>
                  </a:cubicBezTo>
                  <a:lnTo>
                    <a:pt x="100699" y="68534"/>
                  </a:lnTo>
                  <a:cubicBezTo>
                    <a:pt x="100699" y="66838"/>
                    <a:pt x="99328" y="65468"/>
                    <a:pt x="97632" y="65468"/>
                  </a:cubicBezTo>
                  <a:cubicBezTo>
                    <a:pt x="95936" y="65468"/>
                    <a:pt x="94566" y="66838"/>
                    <a:pt x="94566" y="68534"/>
                  </a:cubicBezTo>
                  <a:lnTo>
                    <a:pt x="94566" y="113256"/>
                  </a:lnTo>
                  <a:lnTo>
                    <a:pt x="6134" y="113256"/>
                  </a:lnTo>
                  <a:lnTo>
                    <a:pt x="6134" y="6133"/>
                  </a:lnTo>
                  <a:lnTo>
                    <a:pt x="94566" y="6133"/>
                  </a:lnTo>
                  <a:lnTo>
                    <a:pt x="94566" y="56269"/>
                  </a:lnTo>
                  <a:cubicBezTo>
                    <a:pt x="94566" y="57966"/>
                    <a:pt x="95936" y="59336"/>
                    <a:pt x="97632" y="59336"/>
                  </a:cubicBezTo>
                  <a:cubicBezTo>
                    <a:pt x="99328" y="59336"/>
                    <a:pt x="100699" y="57966"/>
                    <a:pt x="100699" y="56269"/>
                  </a:cubicBezTo>
                  <a:lnTo>
                    <a:pt x="100699" y="3066"/>
                  </a:lnTo>
                  <a:cubicBezTo>
                    <a:pt x="100699" y="1370"/>
                    <a:pt x="99328" y="0"/>
                    <a:pt x="97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885825" y="3403050"/>
              <a:ext cx="2516650" cy="2054275"/>
            </a:xfrm>
            <a:custGeom>
              <a:avLst/>
              <a:gdLst/>
              <a:ahLst/>
              <a:cxnLst/>
              <a:rect l="l" t="t" r="r" b="b"/>
              <a:pathLst>
                <a:path w="100666" h="82171" extrusionOk="0">
                  <a:moveTo>
                    <a:pt x="94533" y="6101"/>
                  </a:moveTo>
                  <a:lnTo>
                    <a:pt x="94533" y="76038"/>
                  </a:lnTo>
                  <a:lnTo>
                    <a:pt x="6101" y="76038"/>
                  </a:lnTo>
                  <a:lnTo>
                    <a:pt x="6101" y="6101"/>
                  </a:lnTo>
                  <a:close/>
                  <a:moveTo>
                    <a:pt x="3067" y="1"/>
                  </a:moveTo>
                  <a:cubicBezTo>
                    <a:pt x="1371" y="1"/>
                    <a:pt x="1" y="1371"/>
                    <a:pt x="1" y="3067"/>
                  </a:cubicBezTo>
                  <a:lnTo>
                    <a:pt x="1" y="79104"/>
                  </a:lnTo>
                  <a:cubicBezTo>
                    <a:pt x="1" y="80800"/>
                    <a:pt x="1371" y="82170"/>
                    <a:pt x="3067" y="82170"/>
                  </a:cubicBezTo>
                  <a:lnTo>
                    <a:pt x="97599" y="82170"/>
                  </a:lnTo>
                  <a:cubicBezTo>
                    <a:pt x="99296" y="82170"/>
                    <a:pt x="100666" y="80800"/>
                    <a:pt x="100666" y="79104"/>
                  </a:cubicBezTo>
                  <a:lnTo>
                    <a:pt x="100666" y="3067"/>
                  </a:lnTo>
                  <a:cubicBezTo>
                    <a:pt x="100666" y="1371"/>
                    <a:pt x="99296" y="1"/>
                    <a:pt x="97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4356375" y="3642800"/>
              <a:ext cx="1575550" cy="1574750"/>
            </a:xfrm>
            <a:custGeom>
              <a:avLst/>
              <a:gdLst/>
              <a:ahLst/>
              <a:cxnLst/>
              <a:rect l="l" t="t" r="r" b="b"/>
              <a:pathLst>
                <a:path w="63022" h="62990" extrusionOk="0">
                  <a:moveTo>
                    <a:pt x="31511" y="6101"/>
                  </a:moveTo>
                  <a:cubicBezTo>
                    <a:pt x="45505" y="6101"/>
                    <a:pt x="56889" y="17485"/>
                    <a:pt x="56889" y="31479"/>
                  </a:cubicBezTo>
                  <a:cubicBezTo>
                    <a:pt x="56889" y="45473"/>
                    <a:pt x="45505" y="56857"/>
                    <a:pt x="31511" y="56857"/>
                  </a:cubicBezTo>
                  <a:cubicBezTo>
                    <a:pt x="17517" y="56857"/>
                    <a:pt x="6133" y="45473"/>
                    <a:pt x="6133" y="31479"/>
                  </a:cubicBezTo>
                  <a:cubicBezTo>
                    <a:pt x="6133" y="17485"/>
                    <a:pt x="17517" y="6101"/>
                    <a:pt x="31511" y="6101"/>
                  </a:cubicBezTo>
                  <a:close/>
                  <a:moveTo>
                    <a:pt x="31511" y="1"/>
                  </a:moveTo>
                  <a:cubicBezTo>
                    <a:pt x="14125" y="1"/>
                    <a:pt x="0" y="14125"/>
                    <a:pt x="0" y="31479"/>
                  </a:cubicBezTo>
                  <a:cubicBezTo>
                    <a:pt x="0" y="48865"/>
                    <a:pt x="14125" y="62990"/>
                    <a:pt x="31511" y="62990"/>
                  </a:cubicBezTo>
                  <a:cubicBezTo>
                    <a:pt x="48865" y="62990"/>
                    <a:pt x="62989" y="48865"/>
                    <a:pt x="62989" y="31479"/>
                  </a:cubicBezTo>
                  <a:cubicBezTo>
                    <a:pt x="63022" y="14125"/>
                    <a:pt x="48865" y="1"/>
                    <a:pt x="3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261775" y="689900"/>
              <a:ext cx="1777000" cy="1277100"/>
            </a:xfrm>
            <a:custGeom>
              <a:avLst/>
              <a:gdLst/>
              <a:ahLst/>
              <a:cxnLst/>
              <a:rect l="l" t="t" r="r" b="b"/>
              <a:pathLst>
                <a:path w="71080" h="51084" extrusionOk="0">
                  <a:moveTo>
                    <a:pt x="64979" y="6133"/>
                  </a:moveTo>
                  <a:lnTo>
                    <a:pt x="64979" y="34284"/>
                  </a:lnTo>
                  <a:lnTo>
                    <a:pt x="47821" y="18985"/>
                  </a:lnTo>
                  <a:cubicBezTo>
                    <a:pt x="47234" y="18463"/>
                    <a:pt x="46500" y="18202"/>
                    <a:pt x="45770" y="18202"/>
                  </a:cubicBezTo>
                  <a:cubicBezTo>
                    <a:pt x="45040" y="18202"/>
                    <a:pt x="44314" y="18463"/>
                    <a:pt x="43744" y="18985"/>
                  </a:cubicBezTo>
                  <a:lnTo>
                    <a:pt x="32522" y="28967"/>
                  </a:lnTo>
                  <a:lnTo>
                    <a:pt x="24563" y="21888"/>
                  </a:lnTo>
                  <a:cubicBezTo>
                    <a:pt x="23992" y="21366"/>
                    <a:pt x="23267" y="21105"/>
                    <a:pt x="22537" y="21105"/>
                  </a:cubicBezTo>
                  <a:cubicBezTo>
                    <a:pt x="21807" y="21105"/>
                    <a:pt x="21073" y="21366"/>
                    <a:pt x="20486" y="21888"/>
                  </a:cubicBezTo>
                  <a:lnTo>
                    <a:pt x="6100" y="34708"/>
                  </a:lnTo>
                  <a:lnTo>
                    <a:pt x="6100" y="6133"/>
                  </a:lnTo>
                  <a:close/>
                  <a:moveTo>
                    <a:pt x="22541" y="28249"/>
                  </a:moveTo>
                  <a:lnTo>
                    <a:pt x="30500" y="35360"/>
                  </a:lnTo>
                  <a:lnTo>
                    <a:pt x="41265" y="44983"/>
                  </a:lnTo>
                  <a:lnTo>
                    <a:pt x="6100" y="44983"/>
                  </a:lnTo>
                  <a:lnTo>
                    <a:pt x="6100" y="42928"/>
                  </a:lnTo>
                  <a:lnTo>
                    <a:pt x="22541" y="28249"/>
                  </a:lnTo>
                  <a:close/>
                  <a:moveTo>
                    <a:pt x="45766" y="25346"/>
                  </a:moveTo>
                  <a:lnTo>
                    <a:pt x="64979" y="42471"/>
                  </a:lnTo>
                  <a:lnTo>
                    <a:pt x="64979" y="44983"/>
                  </a:lnTo>
                  <a:lnTo>
                    <a:pt x="50463" y="44983"/>
                  </a:lnTo>
                  <a:lnTo>
                    <a:pt x="37122" y="33077"/>
                  </a:lnTo>
                  <a:lnTo>
                    <a:pt x="45766" y="25346"/>
                  </a:lnTo>
                  <a:close/>
                  <a:moveTo>
                    <a:pt x="3034" y="0"/>
                  </a:moveTo>
                  <a:cubicBezTo>
                    <a:pt x="1370" y="0"/>
                    <a:pt x="0" y="1370"/>
                    <a:pt x="0" y="3067"/>
                  </a:cubicBezTo>
                  <a:lnTo>
                    <a:pt x="0" y="41558"/>
                  </a:lnTo>
                  <a:lnTo>
                    <a:pt x="0" y="48017"/>
                  </a:lnTo>
                  <a:cubicBezTo>
                    <a:pt x="0" y="49713"/>
                    <a:pt x="1370" y="51083"/>
                    <a:pt x="3034" y="51083"/>
                  </a:cubicBezTo>
                  <a:lnTo>
                    <a:pt x="68013" y="51083"/>
                  </a:lnTo>
                  <a:cubicBezTo>
                    <a:pt x="69709" y="51083"/>
                    <a:pt x="71079" y="49713"/>
                    <a:pt x="71079" y="48017"/>
                  </a:cubicBezTo>
                  <a:lnTo>
                    <a:pt x="71079" y="41101"/>
                  </a:lnTo>
                  <a:lnTo>
                    <a:pt x="71079" y="3067"/>
                  </a:lnTo>
                  <a:cubicBezTo>
                    <a:pt x="71079" y="1370"/>
                    <a:pt x="69709" y="0"/>
                    <a:pt x="68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74200" y="870950"/>
              <a:ext cx="410225" cy="410200"/>
            </a:xfrm>
            <a:custGeom>
              <a:avLst/>
              <a:gdLst/>
              <a:ahLst/>
              <a:cxnLst/>
              <a:rect l="l" t="t" r="r" b="b"/>
              <a:pathLst>
                <a:path w="16409" h="16408" extrusionOk="0">
                  <a:moveTo>
                    <a:pt x="8189" y="6100"/>
                  </a:moveTo>
                  <a:cubicBezTo>
                    <a:pt x="9363" y="6100"/>
                    <a:pt x="10276" y="7046"/>
                    <a:pt x="10276" y="8188"/>
                  </a:cubicBezTo>
                  <a:cubicBezTo>
                    <a:pt x="10276" y="9329"/>
                    <a:pt x="9363" y="10275"/>
                    <a:pt x="8189" y="10275"/>
                  </a:cubicBezTo>
                  <a:cubicBezTo>
                    <a:pt x="7047" y="10275"/>
                    <a:pt x="6133" y="9329"/>
                    <a:pt x="6133" y="8188"/>
                  </a:cubicBezTo>
                  <a:cubicBezTo>
                    <a:pt x="6133" y="7046"/>
                    <a:pt x="7047" y="6100"/>
                    <a:pt x="8189" y="6100"/>
                  </a:cubicBezTo>
                  <a:close/>
                  <a:moveTo>
                    <a:pt x="8189" y="0"/>
                  </a:moveTo>
                  <a:cubicBezTo>
                    <a:pt x="3687" y="0"/>
                    <a:pt x="1" y="3686"/>
                    <a:pt x="1" y="8188"/>
                  </a:cubicBezTo>
                  <a:cubicBezTo>
                    <a:pt x="1" y="12722"/>
                    <a:pt x="3687" y="16408"/>
                    <a:pt x="8189" y="16408"/>
                  </a:cubicBezTo>
                  <a:cubicBezTo>
                    <a:pt x="12723" y="16408"/>
                    <a:pt x="16409" y="12722"/>
                    <a:pt x="16409" y="8188"/>
                  </a:cubicBezTo>
                  <a:cubicBezTo>
                    <a:pt x="16409" y="3686"/>
                    <a:pt x="12723" y="0"/>
                    <a:pt x="8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31800" y="4118250"/>
              <a:ext cx="623875" cy="623875"/>
            </a:xfrm>
            <a:custGeom>
              <a:avLst/>
              <a:gdLst/>
              <a:ahLst/>
              <a:cxnLst/>
              <a:rect l="l" t="t" r="r" b="b"/>
              <a:pathLst>
                <a:path w="24955" h="24955" extrusionOk="0">
                  <a:moveTo>
                    <a:pt x="12494" y="0"/>
                  </a:moveTo>
                  <a:cubicBezTo>
                    <a:pt x="10798" y="0"/>
                    <a:pt x="9428" y="1370"/>
                    <a:pt x="9428" y="3067"/>
                  </a:cubicBezTo>
                  <a:lnTo>
                    <a:pt x="9428" y="9427"/>
                  </a:lnTo>
                  <a:lnTo>
                    <a:pt x="3067" y="9427"/>
                  </a:lnTo>
                  <a:cubicBezTo>
                    <a:pt x="1371" y="9427"/>
                    <a:pt x="1" y="10797"/>
                    <a:pt x="1" y="12461"/>
                  </a:cubicBezTo>
                  <a:cubicBezTo>
                    <a:pt x="1" y="14157"/>
                    <a:pt x="1371" y="15527"/>
                    <a:pt x="3067" y="15527"/>
                  </a:cubicBezTo>
                  <a:lnTo>
                    <a:pt x="9428" y="15527"/>
                  </a:lnTo>
                  <a:lnTo>
                    <a:pt x="9428" y="21888"/>
                  </a:lnTo>
                  <a:cubicBezTo>
                    <a:pt x="9428" y="23584"/>
                    <a:pt x="10798" y="24955"/>
                    <a:pt x="12494" y="24955"/>
                  </a:cubicBezTo>
                  <a:cubicBezTo>
                    <a:pt x="14190" y="24955"/>
                    <a:pt x="15560" y="23584"/>
                    <a:pt x="15560" y="21888"/>
                  </a:cubicBezTo>
                  <a:lnTo>
                    <a:pt x="15560" y="15527"/>
                  </a:lnTo>
                  <a:lnTo>
                    <a:pt x="21889" y="15527"/>
                  </a:lnTo>
                  <a:cubicBezTo>
                    <a:pt x="23585" y="15527"/>
                    <a:pt x="24955" y="14157"/>
                    <a:pt x="24955" y="12461"/>
                  </a:cubicBezTo>
                  <a:cubicBezTo>
                    <a:pt x="24955" y="10797"/>
                    <a:pt x="23585" y="9427"/>
                    <a:pt x="21889" y="9427"/>
                  </a:cubicBezTo>
                  <a:lnTo>
                    <a:pt x="15560" y="9427"/>
                  </a:lnTo>
                  <a:lnTo>
                    <a:pt x="15560" y="3067"/>
                  </a:lnTo>
                  <a:cubicBezTo>
                    <a:pt x="15560" y="1370"/>
                    <a:pt x="14190" y="0"/>
                    <a:pt x="1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4261775" y="2167575"/>
              <a:ext cx="1777000" cy="153350"/>
            </a:xfrm>
            <a:custGeom>
              <a:avLst/>
              <a:gdLst/>
              <a:ahLst/>
              <a:cxnLst/>
              <a:rect l="l" t="t" r="r" b="b"/>
              <a:pathLst>
                <a:path w="71080" h="6134" extrusionOk="0">
                  <a:moveTo>
                    <a:pt x="3034" y="1"/>
                  </a:moveTo>
                  <a:cubicBezTo>
                    <a:pt x="1370" y="1"/>
                    <a:pt x="0" y="1371"/>
                    <a:pt x="0" y="3067"/>
                  </a:cubicBezTo>
                  <a:cubicBezTo>
                    <a:pt x="0" y="4763"/>
                    <a:pt x="1370" y="6133"/>
                    <a:pt x="3034" y="6133"/>
                  </a:cubicBezTo>
                  <a:lnTo>
                    <a:pt x="68013" y="6133"/>
                  </a:lnTo>
                  <a:cubicBezTo>
                    <a:pt x="69709" y="6133"/>
                    <a:pt x="71079" y="4763"/>
                    <a:pt x="71079" y="3067"/>
                  </a:cubicBezTo>
                  <a:cubicBezTo>
                    <a:pt x="71079" y="1371"/>
                    <a:pt x="69709" y="1"/>
                    <a:pt x="68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4261775" y="2556575"/>
              <a:ext cx="1777000" cy="152525"/>
            </a:xfrm>
            <a:custGeom>
              <a:avLst/>
              <a:gdLst/>
              <a:ahLst/>
              <a:cxnLst/>
              <a:rect l="l" t="t" r="r" b="b"/>
              <a:pathLst>
                <a:path w="71080" h="6101" extrusionOk="0">
                  <a:moveTo>
                    <a:pt x="3034" y="0"/>
                  </a:moveTo>
                  <a:cubicBezTo>
                    <a:pt x="1370" y="0"/>
                    <a:pt x="0" y="1370"/>
                    <a:pt x="0" y="3034"/>
                  </a:cubicBezTo>
                  <a:cubicBezTo>
                    <a:pt x="0" y="4730"/>
                    <a:pt x="1370" y="6100"/>
                    <a:pt x="3034" y="6100"/>
                  </a:cubicBezTo>
                  <a:lnTo>
                    <a:pt x="68013" y="6100"/>
                  </a:lnTo>
                  <a:cubicBezTo>
                    <a:pt x="69709" y="6100"/>
                    <a:pt x="71079" y="4730"/>
                    <a:pt x="71079" y="3034"/>
                  </a:cubicBezTo>
                  <a:cubicBezTo>
                    <a:pt x="71079" y="1370"/>
                    <a:pt x="69709" y="0"/>
                    <a:pt x="68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1561675" y="2347800"/>
              <a:ext cx="1776975" cy="153350"/>
            </a:xfrm>
            <a:custGeom>
              <a:avLst/>
              <a:gdLst/>
              <a:ahLst/>
              <a:cxnLst/>
              <a:rect l="l" t="t" r="r" b="b"/>
              <a:pathLst>
                <a:path w="71079" h="6134" extrusionOk="0">
                  <a:moveTo>
                    <a:pt x="3066" y="1"/>
                  </a:moveTo>
                  <a:cubicBezTo>
                    <a:pt x="1370" y="1"/>
                    <a:pt x="0" y="1371"/>
                    <a:pt x="0" y="3067"/>
                  </a:cubicBezTo>
                  <a:cubicBezTo>
                    <a:pt x="0" y="4763"/>
                    <a:pt x="1370" y="6133"/>
                    <a:pt x="3066" y="6133"/>
                  </a:cubicBezTo>
                  <a:lnTo>
                    <a:pt x="68045" y="6133"/>
                  </a:lnTo>
                  <a:cubicBezTo>
                    <a:pt x="69709" y="6133"/>
                    <a:pt x="71079" y="4763"/>
                    <a:pt x="71079" y="3067"/>
                  </a:cubicBezTo>
                  <a:cubicBezTo>
                    <a:pt x="71079" y="1371"/>
                    <a:pt x="69709" y="1"/>
                    <a:pt x="68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1561675" y="2736800"/>
              <a:ext cx="1776975" cy="152525"/>
            </a:xfrm>
            <a:custGeom>
              <a:avLst/>
              <a:gdLst/>
              <a:ahLst/>
              <a:cxnLst/>
              <a:rect l="l" t="t" r="r" b="b"/>
              <a:pathLst>
                <a:path w="71079" h="6101" extrusionOk="0">
                  <a:moveTo>
                    <a:pt x="3066" y="0"/>
                  </a:moveTo>
                  <a:cubicBezTo>
                    <a:pt x="1370" y="0"/>
                    <a:pt x="0" y="1370"/>
                    <a:pt x="0" y="3067"/>
                  </a:cubicBezTo>
                  <a:cubicBezTo>
                    <a:pt x="0" y="4730"/>
                    <a:pt x="1370" y="6100"/>
                    <a:pt x="3066" y="6100"/>
                  </a:cubicBezTo>
                  <a:lnTo>
                    <a:pt x="68045" y="6100"/>
                  </a:lnTo>
                  <a:cubicBezTo>
                    <a:pt x="69709" y="6100"/>
                    <a:pt x="71079" y="4730"/>
                    <a:pt x="71079" y="3067"/>
                  </a:cubicBezTo>
                  <a:cubicBezTo>
                    <a:pt x="71079" y="1370"/>
                    <a:pt x="69709" y="0"/>
                    <a:pt x="68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1561675" y="3124975"/>
              <a:ext cx="1776975" cy="153325"/>
            </a:xfrm>
            <a:custGeom>
              <a:avLst/>
              <a:gdLst/>
              <a:ahLst/>
              <a:cxnLst/>
              <a:rect l="l" t="t" r="r" b="b"/>
              <a:pathLst>
                <a:path w="71079" h="6133" extrusionOk="0">
                  <a:moveTo>
                    <a:pt x="3066" y="0"/>
                  </a:moveTo>
                  <a:cubicBezTo>
                    <a:pt x="1370" y="0"/>
                    <a:pt x="0" y="1370"/>
                    <a:pt x="0" y="3067"/>
                  </a:cubicBezTo>
                  <a:cubicBezTo>
                    <a:pt x="0" y="4763"/>
                    <a:pt x="1370" y="6133"/>
                    <a:pt x="3066" y="6133"/>
                  </a:cubicBezTo>
                  <a:lnTo>
                    <a:pt x="68045" y="6133"/>
                  </a:lnTo>
                  <a:cubicBezTo>
                    <a:pt x="69709" y="6133"/>
                    <a:pt x="71079" y="4763"/>
                    <a:pt x="71079" y="3067"/>
                  </a:cubicBezTo>
                  <a:cubicBezTo>
                    <a:pt x="71079" y="1370"/>
                    <a:pt x="69709" y="0"/>
                    <a:pt x="68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1561675" y="3513950"/>
              <a:ext cx="1776975" cy="152525"/>
            </a:xfrm>
            <a:custGeom>
              <a:avLst/>
              <a:gdLst/>
              <a:ahLst/>
              <a:cxnLst/>
              <a:rect l="l" t="t" r="r" b="b"/>
              <a:pathLst>
                <a:path w="71079" h="6101" extrusionOk="0">
                  <a:moveTo>
                    <a:pt x="3066" y="1"/>
                  </a:moveTo>
                  <a:cubicBezTo>
                    <a:pt x="1370" y="1"/>
                    <a:pt x="0" y="1371"/>
                    <a:pt x="0" y="3035"/>
                  </a:cubicBezTo>
                  <a:cubicBezTo>
                    <a:pt x="0" y="4731"/>
                    <a:pt x="1370" y="6101"/>
                    <a:pt x="3066" y="6101"/>
                  </a:cubicBezTo>
                  <a:lnTo>
                    <a:pt x="68045" y="6101"/>
                  </a:lnTo>
                  <a:cubicBezTo>
                    <a:pt x="69709" y="6101"/>
                    <a:pt x="71079" y="4731"/>
                    <a:pt x="71079" y="3035"/>
                  </a:cubicBezTo>
                  <a:cubicBezTo>
                    <a:pt x="71079" y="1371"/>
                    <a:pt x="69709" y="1"/>
                    <a:pt x="68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1561675" y="3902150"/>
              <a:ext cx="1776975" cy="153325"/>
            </a:xfrm>
            <a:custGeom>
              <a:avLst/>
              <a:gdLst/>
              <a:ahLst/>
              <a:cxnLst/>
              <a:rect l="l" t="t" r="r" b="b"/>
              <a:pathLst>
                <a:path w="71079" h="6133" extrusionOk="0">
                  <a:moveTo>
                    <a:pt x="3066" y="0"/>
                  </a:moveTo>
                  <a:cubicBezTo>
                    <a:pt x="1370" y="0"/>
                    <a:pt x="0" y="1370"/>
                    <a:pt x="0" y="3066"/>
                  </a:cubicBezTo>
                  <a:cubicBezTo>
                    <a:pt x="0" y="4763"/>
                    <a:pt x="1370" y="6133"/>
                    <a:pt x="3066" y="6133"/>
                  </a:cubicBezTo>
                  <a:lnTo>
                    <a:pt x="68045" y="6133"/>
                  </a:lnTo>
                  <a:cubicBezTo>
                    <a:pt x="69709" y="6133"/>
                    <a:pt x="71079" y="4763"/>
                    <a:pt x="71079" y="3066"/>
                  </a:cubicBezTo>
                  <a:cubicBezTo>
                    <a:pt x="71079" y="1370"/>
                    <a:pt x="69709" y="0"/>
                    <a:pt x="68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1561675" y="4290325"/>
              <a:ext cx="1776975" cy="153325"/>
            </a:xfrm>
            <a:custGeom>
              <a:avLst/>
              <a:gdLst/>
              <a:ahLst/>
              <a:cxnLst/>
              <a:rect l="l" t="t" r="r" b="b"/>
              <a:pathLst>
                <a:path w="71079" h="6133" extrusionOk="0">
                  <a:moveTo>
                    <a:pt x="3066" y="0"/>
                  </a:moveTo>
                  <a:cubicBezTo>
                    <a:pt x="1370" y="0"/>
                    <a:pt x="0" y="1370"/>
                    <a:pt x="0" y="3066"/>
                  </a:cubicBezTo>
                  <a:cubicBezTo>
                    <a:pt x="0" y="4763"/>
                    <a:pt x="1370" y="6133"/>
                    <a:pt x="3066" y="6133"/>
                  </a:cubicBezTo>
                  <a:lnTo>
                    <a:pt x="68045" y="6133"/>
                  </a:lnTo>
                  <a:cubicBezTo>
                    <a:pt x="69709" y="6133"/>
                    <a:pt x="71079" y="4763"/>
                    <a:pt x="71079" y="3066"/>
                  </a:cubicBezTo>
                  <a:cubicBezTo>
                    <a:pt x="71079" y="1370"/>
                    <a:pt x="69709" y="0"/>
                    <a:pt x="68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1561675" y="4679300"/>
              <a:ext cx="1776975" cy="152525"/>
            </a:xfrm>
            <a:custGeom>
              <a:avLst/>
              <a:gdLst/>
              <a:ahLst/>
              <a:cxnLst/>
              <a:rect l="l" t="t" r="r" b="b"/>
              <a:pathLst>
                <a:path w="71079" h="6101" extrusionOk="0">
                  <a:moveTo>
                    <a:pt x="3066" y="1"/>
                  </a:moveTo>
                  <a:cubicBezTo>
                    <a:pt x="1370" y="1"/>
                    <a:pt x="0" y="1371"/>
                    <a:pt x="0" y="3067"/>
                  </a:cubicBezTo>
                  <a:cubicBezTo>
                    <a:pt x="0" y="4731"/>
                    <a:pt x="1370" y="6101"/>
                    <a:pt x="3066" y="6101"/>
                  </a:cubicBezTo>
                  <a:lnTo>
                    <a:pt x="68045" y="6101"/>
                  </a:lnTo>
                  <a:cubicBezTo>
                    <a:pt x="69709" y="6101"/>
                    <a:pt x="71079" y="4731"/>
                    <a:pt x="71079" y="3067"/>
                  </a:cubicBezTo>
                  <a:cubicBezTo>
                    <a:pt x="71079" y="1371"/>
                    <a:pt x="69709" y="1"/>
                    <a:pt x="68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1805500" y="870125"/>
              <a:ext cx="1289325" cy="1212675"/>
            </a:xfrm>
            <a:custGeom>
              <a:avLst/>
              <a:gdLst/>
              <a:ahLst/>
              <a:cxnLst/>
              <a:rect l="l" t="t" r="r" b="b"/>
              <a:pathLst>
                <a:path w="51573" h="48507" extrusionOk="0">
                  <a:moveTo>
                    <a:pt x="3067" y="0"/>
                  </a:moveTo>
                  <a:cubicBezTo>
                    <a:pt x="1370" y="0"/>
                    <a:pt x="0" y="1370"/>
                    <a:pt x="0" y="3067"/>
                  </a:cubicBezTo>
                  <a:lnTo>
                    <a:pt x="0" y="10308"/>
                  </a:lnTo>
                  <a:cubicBezTo>
                    <a:pt x="0" y="12005"/>
                    <a:pt x="1370" y="13375"/>
                    <a:pt x="3067" y="13375"/>
                  </a:cubicBezTo>
                  <a:cubicBezTo>
                    <a:pt x="4763" y="13375"/>
                    <a:pt x="6133" y="12005"/>
                    <a:pt x="6133" y="10308"/>
                  </a:cubicBezTo>
                  <a:lnTo>
                    <a:pt x="6133" y="6133"/>
                  </a:lnTo>
                  <a:lnTo>
                    <a:pt x="22736" y="6133"/>
                  </a:lnTo>
                  <a:lnTo>
                    <a:pt x="22736" y="42406"/>
                  </a:lnTo>
                  <a:lnTo>
                    <a:pt x="16669" y="42406"/>
                  </a:lnTo>
                  <a:cubicBezTo>
                    <a:pt x="15006" y="42406"/>
                    <a:pt x="13635" y="43776"/>
                    <a:pt x="13635" y="45440"/>
                  </a:cubicBezTo>
                  <a:cubicBezTo>
                    <a:pt x="13635" y="47136"/>
                    <a:pt x="15006" y="48506"/>
                    <a:pt x="16669" y="48506"/>
                  </a:cubicBezTo>
                  <a:lnTo>
                    <a:pt x="34904" y="48506"/>
                  </a:lnTo>
                  <a:cubicBezTo>
                    <a:pt x="36600" y="48506"/>
                    <a:pt x="37970" y="47136"/>
                    <a:pt x="37970" y="45440"/>
                  </a:cubicBezTo>
                  <a:cubicBezTo>
                    <a:pt x="37970" y="43776"/>
                    <a:pt x="36600" y="42406"/>
                    <a:pt x="34904" y="42406"/>
                  </a:cubicBezTo>
                  <a:lnTo>
                    <a:pt x="28836" y="42406"/>
                  </a:lnTo>
                  <a:lnTo>
                    <a:pt x="28836" y="6133"/>
                  </a:lnTo>
                  <a:lnTo>
                    <a:pt x="45472" y="6133"/>
                  </a:lnTo>
                  <a:lnTo>
                    <a:pt x="45472" y="10308"/>
                  </a:lnTo>
                  <a:cubicBezTo>
                    <a:pt x="45472" y="12005"/>
                    <a:pt x="46810" y="13375"/>
                    <a:pt x="48506" y="13375"/>
                  </a:cubicBezTo>
                  <a:cubicBezTo>
                    <a:pt x="50202" y="13375"/>
                    <a:pt x="51572" y="12005"/>
                    <a:pt x="51572" y="10308"/>
                  </a:cubicBezTo>
                  <a:lnTo>
                    <a:pt x="51572" y="3067"/>
                  </a:lnTo>
                  <a:cubicBezTo>
                    <a:pt x="51572" y="1370"/>
                    <a:pt x="50202" y="0"/>
                    <a:pt x="48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a:off x="2736388" y="851887"/>
            <a:ext cx="232254" cy="232254"/>
          </a:xfrm>
          <a:custGeom>
            <a:avLst/>
            <a:gdLst/>
            <a:ahLst/>
            <a:cxnLst/>
            <a:rect l="l" t="t" r="r" b="b"/>
            <a:pathLst>
              <a:path w="208768" h="208768" extrusionOk="0">
                <a:moveTo>
                  <a:pt x="104384" y="44657"/>
                </a:moveTo>
                <a:lnTo>
                  <a:pt x="151748" y="78288"/>
                </a:lnTo>
                <a:lnTo>
                  <a:pt x="104384" y="111886"/>
                </a:lnTo>
                <a:lnTo>
                  <a:pt x="57020" y="78288"/>
                </a:lnTo>
                <a:lnTo>
                  <a:pt x="104384" y="44657"/>
                </a:lnTo>
                <a:close/>
                <a:moveTo>
                  <a:pt x="107450" y="6165"/>
                </a:moveTo>
                <a:cubicBezTo>
                  <a:pt x="132535" y="6948"/>
                  <a:pt x="156021" y="17060"/>
                  <a:pt x="173864" y="34903"/>
                </a:cubicBezTo>
                <a:cubicBezTo>
                  <a:pt x="192425" y="53464"/>
                  <a:pt x="202635" y="78125"/>
                  <a:pt x="202635" y="104384"/>
                </a:cubicBezTo>
                <a:cubicBezTo>
                  <a:pt x="202635" y="122129"/>
                  <a:pt x="197970" y="139189"/>
                  <a:pt x="189195" y="154096"/>
                </a:cubicBezTo>
                <a:lnTo>
                  <a:pt x="160098" y="134133"/>
                </a:lnTo>
                <a:lnTo>
                  <a:pt x="160098" y="124412"/>
                </a:lnTo>
                <a:cubicBezTo>
                  <a:pt x="160098" y="122716"/>
                  <a:pt x="158728" y="121346"/>
                  <a:pt x="157065" y="121346"/>
                </a:cubicBezTo>
                <a:cubicBezTo>
                  <a:pt x="155368" y="121346"/>
                  <a:pt x="153998" y="122716"/>
                  <a:pt x="153998" y="124412"/>
                </a:cubicBezTo>
                <a:lnTo>
                  <a:pt x="153998" y="134166"/>
                </a:lnTo>
                <a:lnTo>
                  <a:pt x="107450" y="167177"/>
                </a:lnTo>
                <a:lnTo>
                  <a:pt x="107450" y="117236"/>
                </a:lnTo>
                <a:lnTo>
                  <a:pt x="153998" y="84192"/>
                </a:lnTo>
                <a:lnTo>
                  <a:pt x="153998" y="112180"/>
                </a:lnTo>
                <a:cubicBezTo>
                  <a:pt x="153998" y="113843"/>
                  <a:pt x="155368" y="115213"/>
                  <a:pt x="157065" y="115213"/>
                </a:cubicBezTo>
                <a:cubicBezTo>
                  <a:pt x="158728" y="115213"/>
                  <a:pt x="160098" y="113843"/>
                  <a:pt x="160098" y="112180"/>
                </a:cubicBezTo>
                <a:lnTo>
                  <a:pt x="160098" y="78288"/>
                </a:lnTo>
                <a:cubicBezTo>
                  <a:pt x="160098" y="78157"/>
                  <a:pt x="160098" y="78027"/>
                  <a:pt x="160066" y="77896"/>
                </a:cubicBezTo>
                <a:cubicBezTo>
                  <a:pt x="160066" y="77831"/>
                  <a:pt x="160066" y="77798"/>
                  <a:pt x="160066" y="77766"/>
                </a:cubicBezTo>
                <a:cubicBezTo>
                  <a:pt x="160033" y="77668"/>
                  <a:pt x="160033" y="77570"/>
                  <a:pt x="160000" y="77505"/>
                </a:cubicBezTo>
                <a:cubicBezTo>
                  <a:pt x="160000" y="77440"/>
                  <a:pt x="159968" y="77407"/>
                  <a:pt x="159968" y="77342"/>
                </a:cubicBezTo>
                <a:cubicBezTo>
                  <a:pt x="159935" y="77276"/>
                  <a:pt x="159903" y="77211"/>
                  <a:pt x="159870" y="77113"/>
                </a:cubicBezTo>
                <a:cubicBezTo>
                  <a:pt x="159870" y="77081"/>
                  <a:pt x="159837" y="77016"/>
                  <a:pt x="159805" y="76983"/>
                </a:cubicBezTo>
                <a:cubicBezTo>
                  <a:pt x="159772" y="76918"/>
                  <a:pt x="159739" y="76852"/>
                  <a:pt x="159707" y="76755"/>
                </a:cubicBezTo>
                <a:cubicBezTo>
                  <a:pt x="159674" y="76722"/>
                  <a:pt x="159642" y="76689"/>
                  <a:pt x="159642" y="76624"/>
                </a:cubicBezTo>
                <a:cubicBezTo>
                  <a:pt x="159576" y="76559"/>
                  <a:pt x="159544" y="76494"/>
                  <a:pt x="159479" y="76428"/>
                </a:cubicBezTo>
                <a:cubicBezTo>
                  <a:pt x="159446" y="76396"/>
                  <a:pt x="159413" y="76363"/>
                  <a:pt x="159381" y="76330"/>
                </a:cubicBezTo>
                <a:cubicBezTo>
                  <a:pt x="159348" y="76265"/>
                  <a:pt x="159283" y="76200"/>
                  <a:pt x="159218" y="76135"/>
                </a:cubicBezTo>
                <a:cubicBezTo>
                  <a:pt x="159185" y="76102"/>
                  <a:pt x="159152" y="76070"/>
                  <a:pt x="159120" y="76037"/>
                </a:cubicBezTo>
                <a:cubicBezTo>
                  <a:pt x="159022" y="75939"/>
                  <a:pt x="158924" y="75874"/>
                  <a:pt x="158826" y="75776"/>
                </a:cubicBezTo>
                <a:lnTo>
                  <a:pt x="107450" y="39340"/>
                </a:lnTo>
                <a:lnTo>
                  <a:pt x="107450" y="6165"/>
                </a:lnTo>
                <a:close/>
                <a:moveTo>
                  <a:pt x="157065" y="139483"/>
                </a:moveTo>
                <a:lnTo>
                  <a:pt x="185933" y="159283"/>
                </a:lnTo>
                <a:cubicBezTo>
                  <a:pt x="182410" y="164469"/>
                  <a:pt x="178398" y="169330"/>
                  <a:pt x="173864" y="173864"/>
                </a:cubicBezTo>
                <a:cubicBezTo>
                  <a:pt x="155303" y="192425"/>
                  <a:pt x="130643" y="202635"/>
                  <a:pt x="104384" y="202635"/>
                </a:cubicBezTo>
                <a:cubicBezTo>
                  <a:pt x="78125" y="202635"/>
                  <a:pt x="53464" y="192425"/>
                  <a:pt x="34903" y="173864"/>
                </a:cubicBezTo>
                <a:cubicBezTo>
                  <a:pt x="30369" y="169330"/>
                  <a:pt x="26357" y="164469"/>
                  <a:pt x="22834" y="159283"/>
                </a:cubicBezTo>
                <a:lnTo>
                  <a:pt x="51702" y="139483"/>
                </a:lnTo>
                <a:lnTo>
                  <a:pt x="102622" y="175625"/>
                </a:lnTo>
                <a:cubicBezTo>
                  <a:pt x="102720" y="175691"/>
                  <a:pt x="102850" y="175756"/>
                  <a:pt x="102981" y="175821"/>
                </a:cubicBezTo>
                <a:cubicBezTo>
                  <a:pt x="102981" y="175821"/>
                  <a:pt x="102981" y="175854"/>
                  <a:pt x="103014" y="175854"/>
                </a:cubicBezTo>
                <a:cubicBezTo>
                  <a:pt x="103046" y="175854"/>
                  <a:pt x="103079" y="175886"/>
                  <a:pt x="103111" y="175886"/>
                </a:cubicBezTo>
                <a:cubicBezTo>
                  <a:pt x="103209" y="175919"/>
                  <a:pt x="103307" y="175984"/>
                  <a:pt x="103405" y="176017"/>
                </a:cubicBezTo>
                <a:cubicBezTo>
                  <a:pt x="103438" y="176017"/>
                  <a:pt x="103503" y="176049"/>
                  <a:pt x="103535" y="176049"/>
                </a:cubicBezTo>
                <a:cubicBezTo>
                  <a:pt x="103633" y="176082"/>
                  <a:pt x="103731" y="176115"/>
                  <a:pt x="103829" y="176115"/>
                </a:cubicBezTo>
                <a:cubicBezTo>
                  <a:pt x="103894" y="176115"/>
                  <a:pt x="103927" y="176147"/>
                  <a:pt x="103960" y="176147"/>
                </a:cubicBezTo>
                <a:cubicBezTo>
                  <a:pt x="104090" y="176147"/>
                  <a:pt x="104253" y="176180"/>
                  <a:pt x="104384" y="176180"/>
                </a:cubicBezTo>
                <a:cubicBezTo>
                  <a:pt x="104514" y="176180"/>
                  <a:pt x="104677" y="176147"/>
                  <a:pt x="104808" y="176147"/>
                </a:cubicBezTo>
                <a:cubicBezTo>
                  <a:pt x="104840" y="176147"/>
                  <a:pt x="104905" y="176115"/>
                  <a:pt x="104938" y="176115"/>
                </a:cubicBezTo>
                <a:cubicBezTo>
                  <a:pt x="105036" y="176115"/>
                  <a:pt x="105134" y="176082"/>
                  <a:pt x="105232" y="176049"/>
                </a:cubicBezTo>
                <a:cubicBezTo>
                  <a:pt x="105264" y="176049"/>
                  <a:pt x="105330" y="176017"/>
                  <a:pt x="105362" y="176017"/>
                </a:cubicBezTo>
                <a:cubicBezTo>
                  <a:pt x="105460" y="175984"/>
                  <a:pt x="105558" y="175919"/>
                  <a:pt x="105656" y="175886"/>
                </a:cubicBezTo>
                <a:cubicBezTo>
                  <a:pt x="105688" y="175886"/>
                  <a:pt x="105721" y="175854"/>
                  <a:pt x="105754" y="175854"/>
                </a:cubicBezTo>
                <a:cubicBezTo>
                  <a:pt x="105786" y="175854"/>
                  <a:pt x="105786" y="175854"/>
                  <a:pt x="105786" y="175821"/>
                </a:cubicBezTo>
                <a:cubicBezTo>
                  <a:pt x="105917" y="175756"/>
                  <a:pt x="106047" y="175691"/>
                  <a:pt x="106145" y="175625"/>
                </a:cubicBezTo>
                <a:lnTo>
                  <a:pt x="157065" y="139483"/>
                </a:lnTo>
                <a:close/>
                <a:moveTo>
                  <a:pt x="104384" y="0"/>
                </a:moveTo>
                <a:cubicBezTo>
                  <a:pt x="88987" y="0"/>
                  <a:pt x="74178" y="3262"/>
                  <a:pt x="60347" y="9721"/>
                </a:cubicBezTo>
                <a:cubicBezTo>
                  <a:pt x="58814" y="10438"/>
                  <a:pt x="58129" y="12265"/>
                  <a:pt x="58846" y="13798"/>
                </a:cubicBezTo>
                <a:cubicBezTo>
                  <a:pt x="59366" y="14909"/>
                  <a:pt x="60468" y="15557"/>
                  <a:pt x="61619" y="15557"/>
                </a:cubicBezTo>
                <a:cubicBezTo>
                  <a:pt x="62057" y="15557"/>
                  <a:pt x="62501" y="15464"/>
                  <a:pt x="62924" y="15266"/>
                </a:cubicBezTo>
                <a:cubicBezTo>
                  <a:pt x="75026" y="9623"/>
                  <a:pt x="87943" y="6589"/>
                  <a:pt x="101317" y="6165"/>
                </a:cubicBezTo>
                <a:lnTo>
                  <a:pt x="101317" y="39340"/>
                </a:lnTo>
                <a:lnTo>
                  <a:pt x="49941" y="75776"/>
                </a:lnTo>
                <a:cubicBezTo>
                  <a:pt x="49843" y="75874"/>
                  <a:pt x="49745" y="75939"/>
                  <a:pt x="49647" y="76037"/>
                </a:cubicBezTo>
                <a:cubicBezTo>
                  <a:pt x="49615" y="76070"/>
                  <a:pt x="49582" y="76102"/>
                  <a:pt x="49550" y="76102"/>
                </a:cubicBezTo>
                <a:cubicBezTo>
                  <a:pt x="49484" y="76167"/>
                  <a:pt x="49419" y="76233"/>
                  <a:pt x="49386" y="76330"/>
                </a:cubicBezTo>
                <a:cubicBezTo>
                  <a:pt x="49354" y="76363"/>
                  <a:pt x="49321" y="76396"/>
                  <a:pt x="49289" y="76428"/>
                </a:cubicBezTo>
                <a:cubicBezTo>
                  <a:pt x="49223" y="76494"/>
                  <a:pt x="49191" y="76559"/>
                  <a:pt x="49158" y="76624"/>
                </a:cubicBezTo>
                <a:cubicBezTo>
                  <a:pt x="49126" y="76689"/>
                  <a:pt x="49093" y="76722"/>
                  <a:pt x="49060" y="76755"/>
                </a:cubicBezTo>
                <a:cubicBezTo>
                  <a:pt x="49028" y="76820"/>
                  <a:pt x="48995" y="76918"/>
                  <a:pt x="48962" y="76983"/>
                </a:cubicBezTo>
                <a:cubicBezTo>
                  <a:pt x="48930" y="77016"/>
                  <a:pt x="48897" y="77081"/>
                  <a:pt x="48897" y="77113"/>
                </a:cubicBezTo>
                <a:cubicBezTo>
                  <a:pt x="48865" y="77211"/>
                  <a:pt x="48832" y="77276"/>
                  <a:pt x="48799" y="77342"/>
                </a:cubicBezTo>
                <a:cubicBezTo>
                  <a:pt x="48799" y="77407"/>
                  <a:pt x="48767" y="77440"/>
                  <a:pt x="48767" y="77505"/>
                </a:cubicBezTo>
                <a:cubicBezTo>
                  <a:pt x="48734" y="77570"/>
                  <a:pt x="48734" y="77668"/>
                  <a:pt x="48701" y="77766"/>
                </a:cubicBezTo>
                <a:cubicBezTo>
                  <a:pt x="48701" y="77798"/>
                  <a:pt x="48701" y="77831"/>
                  <a:pt x="48701" y="77864"/>
                </a:cubicBezTo>
                <a:cubicBezTo>
                  <a:pt x="48669" y="78027"/>
                  <a:pt x="48669" y="78157"/>
                  <a:pt x="48669" y="78288"/>
                </a:cubicBezTo>
                <a:lnTo>
                  <a:pt x="48669" y="93325"/>
                </a:lnTo>
                <a:cubicBezTo>
                  <a:pt x="48669" y="95022"/>
                  <a:pt x="50039" y="96392"/>
                  <a:pt x="51735" y="96392"/>
                </a:cubicBezTo>
                <a:cubicBezTo>
                  <a:pt x="53399" y="96392"/>
                  <a:pt x="54769" y="95022"/>
                  <a:pt x="54769" y="93325"/>
                </a:cubicBezTo>
                <a:lnTo>
                  <a:pt x="54769" y="84192"/>
                </a:lnTo>
                <a:lnTo>
                  <a:pt x="101317" y="117236"/>
                </a:lnTo>
                <a:lnTo>
                  <a:pt x="101317" y="167177"/>
                </a:lnTo>
                <a:lnTo>
                  <a:pt x="54769" y="134166"/>
                </a:lnTo>
                <a:lnTo>
                  <a:pt x="54769" y="105591"/>
                </a:lnTo>
                <a:cubicBezTo>
                  <a:pt x="54769" y="103894"/>
                  <a:pt x="53399" y="102524"/>
                  <a:pt x="51735" y="102524"/>
                </a:cubicBezTo>
                <a:cubicBezTo>
                  <a:pt x="50039" y="102524"/>
                  <a:pt x="48669" y="103894"/>
                  <a:pt x="48669" y="105591"/>
                </a:cubicBezTo>
                <a:lnTo>
                  <a:pt x="48669" y="134133"/>
                </a:lnTo>
                <a:lnTo>
                  <a:pt x="19572" y="154096"/>
                </a:lnTo>
                <a:cubicBezTo>
                  <a:pt x="10797" y="139189"/>
                  <a:pt x="6133" y="122129"/>
                  <a:pt x="6133" y="104384"/>
                </a:cubicBezTo>
                <a:cubicBezTo>
                  <a:pt x="6133" y="87421"/>
                  <a:pt x="10504" y="70720"/>
                  <a:pt x="18822" y="56041"/>
                </a:cubicBezTo>
                <a:cubicBezTo>
                  <a:pt x="26879" y="41819"/>
                  <a:pt x="38459" y="29717"/>
                  <a:pt x="52322" y="21007"/>
                </a:cubicBezTo>
                <a:cubicBezTo>
                  <a:pt x="53758" y="20126"/>
                  <a:pt x="54214" y="18235"/>
                  <a:pt x="53301" y="16799"/>
                </a:cubicBezTo>
                <a:cubicBezTo>
                  <a:pt x="52730" y="15868"/>
                  <a:pt x="51733" y="15363"/>
                  <a:pt x="50711" y="15363"/>
                </a:cubicBezTo>
                <a:cubicBezTo>
                  <a:pt x="50158" y="15363"/>
                  <a:pt x="49597" y="15511"/>
                  <a:pt x="49093" y="15821"/>
                </a:cubicBezTo>
                <a:cubicBezTo>
                  <a:pt x="34349" y="25052"/>
                  <a:pt x="22051" y="37904"/>
                  <a:pt x="13505" y="53007"/>
                </a:cubicBezTo>
                <a:cubicBezTo>
                  <a:pt x="4665" y="68600"/>
                  <a:pt x="0" y="86377"/>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ctrTitle"/>
          </p:nvPr>
        </p:nvSpPr>
        <p:spPr>
          <a:xfrm>
            <a:off x="4890975" y="304725"/>
            <a:ext cx="39450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RECOMMENDATIONS</a:t>
            </a:r>
            <a:endParaRPr sz="3000"/>
          </a:p>
        </p:txBody>
      </p:sp>
      <p:sp>
        <p:nvSpPr>
          <p:cNvPr id="263" name="Google Shape;263;p29"/>
          <p:cNvSpPr txBox="1">
            <a:spLocks noGrp="1"/>
          </p:cNvSpPr>
          <p:nvPr>
            <p:ph type="subTitle" idx="4294967295"/>
          </p:nvPr>
        </p:nvSpPr>
        <p:spPr>
          <a:xfrm>
            <a:off x="6120797" y="3381533"/>
            <a:ext cx="2107500" cy="984600"/>
          </a:xfrm>
          <a:prstGeom prst="rect">
            <a:avLst/>
          </a:prstGeom>
        </p:spPr>
        <p:txBody>
          <a:bodyPr spcFirstLastPara="1" wrap="square" lIns="90000" tIns="91425" rIns="91425" bIns="91425" anchor="t" anchorCtr="0">
            <a:noAutofit/>
          </a:bodyPr>
          <a:lstStyle/>
          <a:p>
            <a:pPr marL="0" lvl="0" indent="0" algn="l" rtl="0">
              <a:lnSpc>
                <a:spcPct val="100000"/>
              </a:lnSpc>
              <a:spcBef>
                <a:spcPts val="0"/>
              </a:spcBef>
              <a:spcAft>
                <a:spcPts val="1600"/>
              </a:spcAft>
              <a:buNone/>
            </a:pPr>
            <a:r>
              <a:rPr lang="es" sz="1200">
                <a:latin typeface="Hind Vadodara"/>
                <a:ea typeface="Hind Vadodara"/>
                <a:cs typeface="Hind Vadodara"/>
                <a:sym typeface="Hind Vadodara"/>
              </a:rPr>
              <a:t>RECOMMENDATION 4</a:t>
            </a:r>
            <a:br>
              <a:rPr lang="es" sz="1000"/>
            </a:b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30"/>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69" name="Google Shape;269;p30"/>
          <p:cNvPicPr preferRelativeResize="0"/>
          <p:nvPr/>
        </p:nvPicPr>
        <p:blipFill rotWithShape="1">
          <a:blip r:embed="rId5">
            <a:alphaModFix/>
          </a:blip>
          <a:srcRect l="3271" r="3271"/>
          <a:stretch/>
        </p:blipFill>
        <p:spPr>
          <a:xfrm>
            <a:off x="2139500" y="540000"/>
            <a:ext cx="4406174" cy="3840476"/>
          </a:xfrm>
          <a:prstGeom prst="rect">
            <a:avLst/>
          </a:prstGeom>
          <a:noFill/>
          <a:ln>
            <a:noFill/>
          </a:ln>
        </p:spPr>
      </p:pic>
      <p:sp>
        <p:nvSpPr>
          <p:cNvPr id="270" name="Google Shape;270;p30"/>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chemeClr val="dk1"/>
                </a:solidFill>
              </a:rPr>
              <a:t>THANK</a:t>
            </a:r>
            <a:endParaRPr sz="3500">
              <a:solidFill>
                <a:schemeClr val="dk1"/>
              </a:solidFill>
            </a:endParaRPr>
          </a:p>
          <a:p>
            <a:pPr marL="0" lvl="0" indent="0" algn="ctr" rtl="0">
              <a:spcBef>
                <a:spcPts val="0"/>
              </a:spcBef>
              <a:spcAft>
                <a:spcPts val="0"/>
              </a:spcAft>
              <a:buNone/>
            </a:pPr>
            <a:r>
              <a:rPr lang="es" sz="3500">
                <a:solidFill>
                  <a:schemeClr val="dk1"/>
                </a:solidFill>
              </a:rPr>
              <a:t>YOU!</a:t>
            </a:r>
            <a:endParaRPr sz="3500">
              <a:solidFill>
                <a:schemeClr val="dk1"/>
              </a:solidFill>
            </a:endParaRPr>
          </a:p>
        </p:txBody>
      </p:sp>
      <p:pic>
        <p:nvPicPr>
          <p:cNvPr id="271" name="Google Shape;271;p30"/>
          <p:cNvPicPr preferRelativeResize="0"/>
          <p:nvPr/>
        </p:nvPicPr>
        <p:blipFill>
          <a:blip r:embed="rId6">
            <a:alphaModFix/>
          </a:blip>
          <a:stretch>
            <a:fillRect/>
          </a:stretch>
        </p:blipFill>
        <p:spPr>
          <a:xfrm>
            <a:off x="6662072" y="219951"/>
            <a:ext cx="950527" cy="106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1"/>
          <p:cNvPicPr preferRelativeResize="0"/>
          <p:nvPr/>
        </p:nvPicPr>
        <p:blipFill>
          <a:blip r:embed="rId3">
            <a:alphaModFix/>
          </a:blip>
          <a:stretch>
            <a:fillRect/>
          </a:stretch>
        </p:blipFill>
        <p:spPr>
          <a:xfrm rot="3600002">
            <a:off x="6633388" y="161299"/>
            <a:ext cx="1807829" cy="2028844"/>
          </a:xfrm>
          <a:prstGeom prst="rect">
            <a:avLst/>
          </a:prstGeom>
          <a:noFill/>
          <a:ln>
            <a:noFill/>
          </a:ln>
        </p:spPr>
      </p:pic>
      <p:pic>
        <p:nvPicPr>
          <p:cNvPr id="277" name="Google Shape;277;p31"/>
          <p:cNvPicPr preferRelativeResize="0"/>
          <p:nvPr/>
        </p:nvPicPr>
        <p:blipFill>
          <a:blip r:embed="rId4">
            <a:alphaModFix/>
          </a:blip>
          <a:stretch>
            <a:fillRect/>
          </a:stretch>
        </p:blipFill>
        <p:spPr>
          <a:xfrm>
            <a:off x="-701252" y="689975"/>
            <a:ext cx="1440303" cy="1536437"/>
          </a:xfrm>
          <a:prstGeom prst="rect">
            <a:avLst/>
          </a:prstGeom>
          <a:noFill/>
          <a:ln>
            <a:noFill/>
          </a:ln>
        </p:spPr>
      </p:pic>
      <p:pic>
        <p:nvPicPr>
          <p:cNvPr id="278" name="Google Shape;278;p31"/>
          <p:cNvPicPr preferRelativeResize="0"/>
          <p:nvPr/>
        </p:nvPicPr>
        <p:blipFill>
          <a:blip r:embed="rId5">
            <a:alphaModFix/>
          </a:blip>
          <a:stretch>
            <a:fillRect/>
          </a:stretch>
        </p:blipFill>
        <p:spPr>
          <a:xfrm>
            <a:off x="7985829" y="2284675"/>
            <a:ext cx="2860888" cy="2875877"/>
          </a:xfrm>
          <a:prstGeom prst="rect">
            <a:avLst/>
          </a:prstGeom>
          <a:noFill/>
          <a:ln>
            <a:noFill/>
          </a:ln>
        </p:spPr>
      </p:pic>
      <p:pic>
        <p:nvPicPr>
          <p:cNvPr id="279" name="Google Shape;279;p31"/>
          <p:cNvPicPr preferRelativeResize="0"/>
          <p:nvPr/>
        </p:nvPicPr>
        <p:blipFill>
          <a:blip r:embed="rId6">
            <a:alphaModFix/>
          </a:blip>
          <a:stretch>
            <a:fillRect/>
          </a:stretch>
        </p:blipFill>
        <p:spPr>
          <a:xfrm>
            <a:off x="1494448" y="3457978"/>
            <a:ext cx="1440297" cy="16170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66" name="Google Shape;66;p17"/>
          <p:cNvPicPr preferRelativeResize="0"/>
          <p:nvPr/>
        </p:nvPicPr>
        <p:blipFill>
          <a:blip r:embed="rId4">
            <a:alphaModFix/>
          </a:blip>
          <a:stretch>
            <a:fillRect/>
          </a:stretch>
        </p:blipFill>
        <p:spPr>
          <a:xfrm>
            <a:off x="3866550" y="313525"/>
            <a:ext cx="2054526" cy="1944099"/>
          </a:xfrm>
          <a:prstGeom prst="rect">
            <a:avLst/>
          </a:prstGeom>
          <a:noFill/>
          <a:ln>
            <a:noFill/>
          </a:ln>
        </p:spPr>
      </p:pic>
      <p:pic>
        <p:nvPicPr>
          <p:cNvPr id="67" name="Google Shape;67;p17"/>
          <p:cNvPicPr preferRelativeResize="0"/>
          <p:nvPr/>
        </p:nvPicPr>
        <p:blipFill>
          <a:blip r:embed="rId5">
            <a:alphaModFix/>
          </a:blip>
          <a:stretch>
            <a:fillRect/>
          </a:stretch>
        </p:blipFill>
        <p:spPr>
          <a:xfrm>
            <a:off x="7626650" y="2362274"/>
            <a:ext cx="2473975" cy="2341000"/>
          </a:xfrm>
          <a:prstGeom prst="rect">
            <a:avLst/>
          </a:prstGeom>
          <a:noFill/>
          <a:ln>
            <a:noFill/>
          </a:ln>
        </p:spPr>
      </p:pic>
      <p:pic>
        <p:nvPicPr>
          <p:cNvPr id="68" name="Google Shape;68;p17"/>
          <p:cNvPicPr preferRelativeResize="0"/>
          <p:nvPr/>
        </p:nvPicPr>
        <p:blipFill>
          <a:blip r:embed="rId6">
            <a:alphaModFix/>
          </a:blip>
          <a:stretch>
            <a:fillRect/>
          </a:stretch>
        </p:blipFill>
        <p:spPr>
          <a:xfrm>
            <a:off x="55750" y="3874750"/>
            <a:ext cx="2182026" cy="2066826"/>
          </a:xfrm>
          <a:prstGeom prst="rect">
            <a:avLst/>
          </a:prstGeom>
          <a:noFill/>
          <a:ln>
            <a:noFill/>
          </a:ln>
        </p:spPr>
      </p:pic>
      <p:pic>
        <p:nvPicPr>
          <p:cNvPr id="69" name="Google Shape;69;p17"/>
          <p:cNvPicPr preferRelativeResize="0"/>
          <p:nvPr/>
        </p:nvPicPr>
        <p:blipFill>
          <a:blip r:embed="rId7">
            <a:alphaModFix/>
          </a:blip>
          <a:stretch>
            <a:fillRect/>
          </a:stretch>
        </p:blipFill>
        <p:spPr>
          <a:xfrm>
            <a:off x="175299" y="3821675"/>
            <a:ext cx="728799" cy="689599"/>
          </a:xfrm>
          <a:prstGeom prst="rect">
            <a:avLst/>
          </a:prstGeom>
          <a:noFill/>
          <a:ln>
            <a:noFill/>
          </a:ln>
        </p:spPr>
      </p:pic>
      <p:sp>
        <p:nvSpPr>
          <p:cNvPr id="70" name="Google Shape;70;p17"/>
          <p:cNvSpPr txBox="1">
            <a:spLocks noGrp="1"/>
          </p:cNvSpPr>
          <p:nvPr>
            <p:ph type="ctrTitle" idx="9"/>
          </p:nvPr>
        </p:nvSpPr>
        <p:spPr>
          <a:xfrm>
            <a:off x="6577775" y="380925"/>
            <a:ext cx="2181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TABLE OF CONTENTS</a:t>
            </a:r>
            <a:endParaRPr sz="3000"/>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71" name="Google Shape;71;p17"/>
          <p:cNvSpPr txBox="1">
            <a:spLocks noGrp="1"/>
          </p:cNvSpPr>
          <p:nvPr>
            <p:ph type="ctrTitle" idx="3"/>
          </p:nvPr>
        </p:nvSpPr>
        <p:spPr>
          <a:xfrm>
            <a:off x="55750" y="82525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EXECUTIVE SUMMARY</a:t>
            </a:r>
            <a:endParaRPr/>
          </a:p>
        </p:txBody>
      </p:sp>
      <p:sp>
        <p:nvSpPr>
          <p:cNvPr id="72" name="Google Shape;72;p17"/>
          <p:cNvSpPr txBox="1">
            <a:spLocks noGrp="1"/>
          </p:cNvSpPr>
          <p:nvPr>
            <p:ph type="title" idx="5"/>
          </p:nvPr>
        </p:nvSpPr>
        <p:spPr>
          <a:xfrm>
            <a:off x="3601591" y="87438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01</a:t>
            </a:r>
            <a:endParaRPr>
              <a:latin typeface="Fira Sans Extra Condensed"/>
              <a:ea typeface="Fira Sans Extra Condensed"/>
              <a:cs typeface="Fira Sans Extra Condensed"/>
              <a:sym typeface="Fira Sans Extra Condensed"/>
            </a:endParaRPr>
          </a:p>
        </p:txBody>
      </p:sp>
      <p:sp>
        <p:nvSpPr>
          <p:cNvPr id="73" name="Google Shape;73;p17"/>
          <p:cNvSpPr txBox="1">
            <a:spLocks noGrp="1"/>
          </p:cNvSpPr>
          <p:nvPr>
            <p:ph type="ctrTitle" idx="4"/>
          </p:nvPr>
        </p:nvSpPr>
        <p:spPr>
          <a:xfrm>
            <a:off x="55750" y="1476974"/>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PROBLEM STATEMENT</a:t>
            </a:r>
            <a:endParaRPr/>
          </a:p>
        </p:txBody>
      </p:sp>
      <p:sp>
        <p:nvSpPr>
          <p:cNvPr id="74" name="Google Shape;74;p17"/>
          <p:cNvSpPr txBox="1">
            <a:spLocks noGrp="1"/>
          </p:cNvSpPr>
          <p:nvPr>
            <p:ph type="ctrTitle" idx="2"/>
          </p:nvPr>
        </p:nvSpPr>
        <p:spPr>
          <a:xfrm>
            <a:off x="55750" y="212868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SAMPLE SIZE</a:t>
            </a:r>
            <a:endParaRPr/>
          </a:p>
        </p:txBody>
      </p:sp>
      <p:sp>
        <p:nvSpPr>
          <p:cNvPr id="75" name="Google Shape;75;p17"/>
          <p:cNvSpPr txBox="1">
            <a:spLocks noGrp="1"/>
          </p:cNvSpPr>
          <p:nvPr>
            <p:ph type="title" idx="6"/>
          </p:nvPr>
        </p:nvSpPr>
        <p:spPr>
          <a:xfrm>
            <a:off x="3601591" y="1526103"/>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02</a:t>
            </a:r>
            <a:endParaRPr>
              <a:latin typeface="Fira Sans Extra Condensed"/>
              <a:ea typeface="Fira Sans Extra Condensed"/>
              <a:cs typeface="Fira Sans Extra Condensed"/>
              <a:sym typeface="Fira Sans Extra Condensed"/>
            </a:endParaRPr>
          </a:p>
        </p:txBody>
      </p:sp>
      <p:sp>
        <p:nvSpPr>
          <p:cNvPr id="76" name="Google Shape;76;p17"/>
          <p:cNvSpPr txBox="1">
            <a:spLocks noGrp="1"/>
          </p:cNvSpPr>
          <p:nvPr>
            <p:ph type="title" idx="7"/>
          </p:nvPr>
        </p:nvSpPr>
        <p:spPr>
          <a:xfrm>
            <a:off x="3601591" y="217781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03</a:t>
            </a:r>
            <a:endParaRPr>
              <a:latin typeface="Fira Sans Extra Condensed"/>
              <a:ea typeface="Fira Sans Extra Condensed"/>
              <a:cs typeface="Fira Sans Extra Condensed"/>
              <a:sym typeface="Fira Sans Extra Condensed"/>
            </a:endParaRPr>
          </a:p>
        </p:txBody>
      </p:sp>
      <p:sp>
        <p:nvSpPr>
          <p:cNvPr id="77" name="Google Shape;77;p17"/>
          <p:cNvSpPr txBox="1">
            <a:spLocks noGrp="1"/>
          </p:cNvSpPr>
          <p:nvPr>
            <p:ph type="ctrTitle"/>
          </p:nvPr>
        </p:nvSpPr>
        <p:spPr>
          <a:xfrm>
            <a:off x="55750" y="277314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EDA</a:t>
            </a:r>
            <a:endParaRPr/>
          </a:p>
        </p:txBody>
      </p:sp>
      <p:sp>
        <p:nvSpPr>
          <p:cNvPr id="78" name="Google Shape;78;p17"/>
          <p:cNvSpPr txBox="1">
            <a:spLocks noGrp="1"/>
          </p:cNvSpPr>
          <p:nvPr>
            <p:ph type="title" idx="8"/>
          </p:nvPr>
        </p:nvSpPr>
        <p:spPr>
          <a:xfrm>
            <a:off x="3601591" y="2829045"/>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04</a:t>
            </a:r>
            <a:endParaRPr>
              <a:latin typeface="Fira Sans Extra Condensed"/>
              <a:ea typeface="Fira Sans Extra Condensed"/>
              <a:cs typeface="Fira Sans Extra Condensed"/>
              <a:sym typeface="Fira Sans Extra Condensed"/>
            </a:endParaRPr>
          </a:p>
        </p:txBody>
      </p:sp>
      <p:sp>
        <p:nvSpPr>
          <p:cNvPr id="79" name="Google Shape;79;p17"/>
          <p:cNvSpPr txBox="1">
            <a:spLocks noGrp="1"/>
          </p:cNvSpPr>
          <p:nvPr>
            <p:ph type="ctrTitle"/>
          </p:nvPr>
        </p:nvSpPr>
        <p:spPr>
          <a:xfrm>
            <a:off x="55750" y="341759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RECOMMENDATIONS</a:t>
            </a:r>
            <a:endParaRPr/>
          </a:p>
        </p:txBody>
      </p:sp>
      <p:sp>
        <p:nvSpPr>
          <p:cNvPr id="80" name="Google Shape;80;p17"/>
          <p:cNvSpPr txBox="1">
            <a:spLocks noGrp="1"/>
          </p:cNvSpPr>
          <p:nvPr>
            <p:ph type="title" idx="8"/>
          </p:nvPr>
        </p:nvSpPr>
        <p:spPr>
          <a:xfrm>
            <a:off x="3601591" y="3480270"/>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05</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2"/>
          <p:cNvPicPr preferRelativeResize="0"/>
          <p:nvPr/>
        </p:nvPicPr>
        <p:blipFill rotWithShape="1">
          <a:blip r:embed="rId3">
            <a:alphaModFix amt="90000"/>
          </a:blip>
          <a:srcRect l="20629" r="33475" b="38412"/>
          <a:stretch/>
        </p:blipFill>
        <p:spPr>
          <a:xfrm rot="-9684017">
            <a:off x="4434629" y="-821959"/>
            <a:ext cx="4196569" cy="2761647"/>
          </a:xfrm>
          <a:prstGeom prst="rect">
            <a:avLst/>
          </a:prstGeom>
          <a:noFill/>
          <a:ln>
            <a:noFill/>
          </a:ln>
        </p:spPr>
      </p:pic>
      <p:pic>
        <p:nvPicPr>
          <p:cNvPr id="285" name="Google Shape;285;p32"/>
          <p:cNvPicPr preferRelativeResize="0"/>
          <p:nvPr/>
        </p:nvPicPr>
        <p:blipFill rotWithShape="1">
          <a:blip r:embed="rId4">
            <a:alphaModFix/>
          </a:blip>
          <a:srcRect l="4463" r="4453"/>
          <a:stretch/>
        </p:blipFill>
        <p:spPr>
          <a:xfrm>
            <a:off x="6485850" y="1337049"/>
            <a:ext cx="1187702" cy="1463451"/>
          </a:xfrm>
          <a:prstGeom prst="rect">
            <a:avLst/>
          </a:prstGeom>
          <a:noFill/>
          <a:ln>
            <a:noFill/>
          </a:ln>
        </p:spPr>
      </p:pic>
      <p:pic>
        <p:nvPicPr>
          <p:cNvPr id="286" name="Google Shape;286;p32"/>
          <p:cNvPicPr preferRelativeResize="0"/>
          <p:nvPr/>
        </p:nvPicPr>
        <p:blipFill>
          <a:blip r:embed="rId5">
            <a:alphaModFix/>
          </a:blip>
          <a:stretch>
            <a:fillRect/>
          </a:stretch>
        </p:blipFill>
        <p:spPr>
          <a:xfrm>
            <a:off x="-1443921" y="2284675"/>
            <a:ext cx="2860888" cy="2875877"/>
          </a:xfrm>
          <a:prstGeom prst="rect">
            <a:avLst/>
          </a:prstGeom>
          <a:noFill/>
          <a:ln>
            <a:noFill/>
          </a:ln>
        </p:spPr>
      </p:pic>
      <p:pic>
        <p:nvPicPr>
          <p:cNvPr id="287" name="Google Shape;287;p32"/>
          <p:cNvPicPr preferRelativeResize="0"/>
          <p:nvPr/>
        </p:nvPicPr>
        <p:blipFill>
          <a:blip r:embed="rId6">
            <a:alphaModFix/>
          </a:blip>
          <a:stretch>
            <a:fillRect/>
          </a:stretch>
        </p:blipFill>
        <p:spPr>
          <a:xfrm rot="3114128">
            <a:off x="812456" y="660501"/>
            <a:ext cx="979225" cy="9544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rotWithShape="1">
          <a:blip r:embed="rId3">
            <a:alphaModFix/>
          </a:blip>
          <a:srcRect t="26889" b="49575"/>
          <a:stretch/>
        </p:blipFill>
        <p:spPr>
          <a:xfrm>
            <a:off x="1646925" y="4694576"/>
            <a:ext cx="1632249" cy="448927"/>
          </a:xfrm>
          <a:prstGeom prst="rect">
            <a:avLst/>
          </a:prstGeom>
          <a:noFill/>
          <a:ln>
            <a:noFill/>
          </a:ln>
        </p:spPr>
      </p:pic>
      <p:pic>
        <p:nvPicPr>
          <p:cNvPr id="293" name="Google Shape;293;p33"/>
          <p:cNvPicPr preferRelativeResize="0"/>
          <p:nvPr/>
        </p:nvPicPr>
        <p:blipFill rotWithShape="1">
          <a:blip r:embed="rId4">
            <a:alphaModFix/>
          </a:blip>
          <a:srcRect l="25468" t="15346" r="44374" b="45283"/>
          <a:stretch/>
        </p:blipFill>
        <p:spPr>
          <a:xfrm>
            <a:off x="6386350" y="3378000"/>
            <a:ext cx="2757649" cy="176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4"/>
          <p:cNvPicPr preferRelativeResize="0"/>
          <p:nvPr/>
        </p:nvPicPr>
        <p:blipFill rotWithShape="1">
          <a:blip r:embed="rId3">
            <a:alphaModFix amt="90000"/>
          </a:blip>
          <a:srcRect l="61280" t="24630" r="17225" b="42948"/>
          <a:stretch/>
        </p:blipFill>
        <p:spPr>
          <a:xfrm>
            <a:off x="-200025" y="3813450"/>
            <a:ext cx="1965525" cy="1453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5"/>
          <p:cNvPicPr preferRelativeResize="0"/>
          <p:nvPr/>
        </p:nvPicPr>
        <p:blipFill>
          <a:blip r:embed="rId3">
            <a:alphaModFix/>
          </a:blip>
          <a:stretch>
            <a:fillRect/>
          </a:stretch>
        </p:blipFill>
        <p:spPr>
          <a:xfrm>
            <a:off x="8652600" y="1049819"/>
            <a:ext cx="3377575" cy="37921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6"/>
          <p:cNvPicPr preferRelativeResize="0"/>
          <p:nvPr/>
        </p:nvPicPr>
        <p:blipFill>
          <a:blip r:embed="rId3">
            <a:alphaModFix/>
          </a:blip>
          <a:stretch>
            <a:fillRect/>
          </a:stretch>
        </p:blipFill>
        <p:spPr>
          <a:xfrm>
            <a:off x="-378225" y="1049819"/>
            <a:ext cx="3377575" cy="3792153"/>
          </a:xfrm>
          <a:prstGeom prst="rect">
            <a:avLst/>
          </a:prstGeom>
          <a:noFill/>
          <a:ln>
            <a:noFill/>
          </a:ln>
        </p:spPr>
      </p:pic>
      <p:pic>
        <p:nvPicPr>
          <p:cNvPr id="309" name="Google Shape;309;p36"/>
          <p:cNvPicPr preferRelativeResize="0"/>
          <p:nvPr/>
        </p:nvPicPr>
        <p:blipFill>
          <a:blip r:embed="rId4">
            <a:alphaModFix/>
          </a:blip>
          <a:stretch>
            <a:fillRect/>
          </a:stretch>
        </p:blipFill>
        <p:spPr>
          <a:xfrm>
            <a:off x="1622775" y="-1018026"/>
            <a:ext cx="1632249" cy="1907453"/>
          </a:xfrm>
          <a:prstGeom prst="rect">
            <a:avLst/>
          </a:prstGeom>
          <a:noFill/>
          <a:ln>
            <a:noFill/>
          </a:ln>
        </p:spPr>
      </p:pic>
      <p:pic>
        <p:nvPicPr>
          <p:cNvPr id="310" name="Google Shape;310;p36"/>
          <p:cNvPicPr preferRelativeResize="0"/>
          <p:nvPr/>
        </p:nvPicPr>
        <p:blipFill>
          <a:blip r:embed="rId5">
            <a:alphaModFix/>
          </a:blip>
          <a:stretch>
            <a:fillRect/>
          </a:stretch>
        </p:blipFill>
        <p:spPr>
          <a:xfrm>
            <a:off x="7310444" y="0"/>
            <a:ext cx="1833563"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pic>
        <p:nvPicPr>
          <p:cNvPr id="315" name="Google Shape;315;p37"/>
          <p:cNvPicPr preferRelativeResize="0"/>
          <p:nvPr/>
        </p:nvPicPr>
        <p:blipFill rotWithShape="1">
          <a:blip r:embed="rId4">
            <a:alphaModFix/>
          </a:blip>
          <a:srcRect l="10944"/>
          <a:stretch/>
        </p:blipFill>
        <p:spPr>
          <a:xfrm>
            <a:off x="0" y="0"/>
            <a:ext cx="3100376" cy="5143500"/>
          </a:xfrm>
          <a:prstGeom prst="rect">
            <a:avLst/>
          </a:prstGeom>
          <a:noFill/>
          <a:ln>
            <a:noFill/>
          </a:ln>
        </p:spPr>
      </p:pic>
      <p:pic>
        <p:nvPicPr>
          <p:cNvPr id="316" name="Google Shape;316;p37"/>
          <p:cNvPicPr preferRelativeResize="0"/>
          <p:nvPr/>
        </p:nvPicPr>
        <p:blipFill>
          <a:blip r:embed="rId5">
            <a:alphaModFix amt="90000"/>
          </a:blip>
          <a:stretch>
            <a:fillRect/>
          </a:stretch>
        </p:blipFill>
        <p:spPr>
          <a:xfrm>
            <a:off x="6750550" y="3516463"/>
            <a:ext cx="1780655" cy="1998472"/>
          </a:xfrm>
          <a:prstGeom prst="rect">
            <a:avLst/>
          </a:prstGeom>
          <a:noFill/>
          <a:ln>
            <a:noFill/>
          </a:ln>
        </p:spPr>
      </p:pic>
      <p:pic>
        <p:nvPicPr>
          <p:cNvPr id="317" name="Google Shape;317;p37"/>
          <p:cNvPicPr preferRelativeResize="0"/>
          <p:nvPr/>
        </p:nvPicPr>
        <p:blipFill>
          <a:blip r:embed="rId6">
            <a:alphaModFix/>
          </a:blip>
          <a:stretch>
            <a:fillRect/>
          </a:stretch>
        </p:blipFill>
        <p:spPr>
          <a:xfrm>
            <a:off x="4077125" y="-745720"/>
            <a:ext cx="1621899" cy="1998476"/>
          </a:xfrm>
          <a:prstGeom prst="rect">
            <a:avLst/>
          </a:prstGeom>
          <a:noFill/>
          <a:ln>
            <a:noFill/>
          </a:ln>
        </p:spPr>
      </p:pic>
      <p:pic>
        <p:nvPicPr>
          <p:cNvPr id="318" name="Google Shape;318;p37"/>
          <p:cNvPicPr preferRelativeResize="0"/>
          <p:nvPr/>
        </p:nvPicPr>
        <p:blipFill>
          <a:blip r:embed="rId7">
            <a:alphaModFix/>
          </a:blip>
          <a:stretch>
            <a:fillRect/>
          </a:stretch>
        </p:blipFill>
        <p:spPr>
          <a:xfrm rot="-4499998">
            <a:off x="564453" y="1487026"/>
            <a:ext cx="868097" cy="13457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pic>
        <p:nvPicPr>
          <p:cNvPr id="323" name="Google Shape;323;p38"/>
          <p:cNvPicPr preferRelativeResize="0"/>
          <p:nvPr/>
        </p:nvPicPr>
        <p:blipFill>
          <a:blip r:embed="rId4">
            <a:alphaModFix amt="90000"/>
          </a:blip>
          <a:stretch>
            <a:fillRect/>
          </a:stretch>
        </p:blipFill>
        <p:spPr>
          <a:xfrm rot="-3024415">
            <a:off x="3851999" y="1285875"/>
            <a:ext cx="9143997" cy="4442377"/>
          </a:xfrm>
          <a:prstGeom prst="rect">
            <a:avLst/>
          </a:prstGeom>
          <a:noFill/>
          <a:ln>
            <a:noFill/>
          </a:ln>
        </p:spPr>
      </p:pic>
      <p:pic>
        <p:nvPicPr>
          <p:cNvPr id="324" name="Google Shape;324;p38"/>
          <p:cNvPicPr preferRelativeResize="0"/>
          <p:nvPr/>
        </p:nvPicPr>
        <p:blipFill>
          <a:blip r:embed="rId5">
            <a:alphaModFix/>
          </a:blip>
          <a:stretch>
            <a:fillRect/>
          </a:stretch>
        </p:blipFill>
        <p:spPr>
          <a:xfrm rot="3059313">
            <a:off x="488969" y="-465704"/>
            <a:ext cx="1034300" cy="16034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86" name="Google Shape;86;p18"/>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87" name="Google Shape;87;p18"/>
          <p:cNvSpPr txBox="1">
            <a:spLocks noGrp="1"/>
          </p:cNvSpPr>
          <p:nvPr>
            <p:ph type="subTitle" idx="1"/>
          </p:nvPr>
        </p:nvSpPr>
        <p:spPr>
          <a:xfrm>
            <a:off x="412000" y="958725"/>
            <a:ext cx="5373300" cy="404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It is often observed by HR that the manual process of evaluation of Resumes in bulk which are populated with excess information often becomes tedious and hectic. Therefore, we could automate this process by reading several formats of files (CV). Then using some basic techniques of Natural Language Processing like word parsing, chunking, regex parser and/or Named Entity Recognition to easily capture information like name, email id, address, educational qualification, experience in seconds from a large number of documents.</a:t>
            </a:r>
            <a:endParaRPr sz="1800">
              <a:solidFill>
                <a:schemeClr val="dk1"/>
              </a:solidFill>
            </a:endParaRPr>
          </a:p>
        </p:txBody>
      </p:sp>
      <p:sp>
        <p:nvSpPr>
          <p:cNvPr id="88" name="Google Shape;88;p18"/>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EXECUTIVE SUMMARY</a:t>
            </a:r>
            <a:endParaRPr sz="3000"/>
          </a:p>
        </p:txBody>
      </p:sp>
      <p:pic>
        <p:nvPicPr>
          <p:cNvPr id="89" name="Google Shape;89;p18"/>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95" name="Google Shape;95;p19"/>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96" name="Google Shape;96;p19"/>
          <p:cNvSpPr txBox="1">
            <a:spLocks noGrp="1"/>
          </p:cNvSpPr>
          <p:nvPr>
            <p:ph type="subTitle" idx="1"/>
          </p:nvPr>
        </p:nvSpPr>
        <p:spPr>
          <a:xfrm>
            <a:off x="438600" y="734525"/>
            <a:ext cx="5768400" cy="4190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When companies recruit for any position, they usually end up receiving thousands, if not millions, of resumes. Such a large number of resumes makes the task of going over all these resumes an extremely difficult and tedious job for HR employees. This made a lot of companies opt for systems that take the necessary information from the candidate after they fill an application with all the required fields. The solution worked greatly for employers; nevertheless, candidates have always found it very illogical to spend tens of hours sharpening their CVs and cover letters only to find out that they must spend another hour or so re-entering all the information they have on their CVs in the designated fields.</a:t>
            </a:r>
            <a:endParaRPr sz="1800">
              <a:solidFill>
                <a:schemeClr val="dk1"/>
              </a:solidFill>
            </a:endParaRPr>
          </a:p>
        </p:txBody>
      </p:sp>
      <p:sp>
        <p:nvSpPr>
          <p:cNvPr id="97" name="Google Shape;97;p19"/>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PROBLEM STATEMENT</a:t>
            </a:r>
            <a:endParaRPr sz="3000" dirty="0"/>
          </a:p>
        </p:txBody>
      </p:sp>
      <p:pic>
        <p:nvPicPr>
          <p:cNvPr id="98" name="Google Shape;98;p19"/>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mt="90000"/>
          </a:blip>
          <a:srcRect r="79583"/>
          <a:stretch/>
        </p:blipFill>
        <p:spPr>
          <a:xfrm>
            <a:off x="0" y="0"/>
            <a:ext cx="1866898" cy="5143500"/>
          </a:xfrm>
          <a:prstGeom prst="rect">
            <a:avLst/>
          </a:prstGeom>
          <a:noFill/>
          <a:ln>
            <a:noFill/>
          </a:ln>
        </p:spPr>
      </p:pic>
      <p:pic>
        <p:nvPicPr>
          <p:cNvPr id="104" name="Google Shape;104;p20"/>
          <p:cNvPicPr preferRelativeResize="0"/>
          <p:nvPr/>
        </p:nvPicPr>
        <p:blipFill>
          <a:blip r:embed="rId4">
            <a:alphaModFix/>
          </a:blip>
          <a:stretch>
            <a:fillRect/>
          </a:stretch>
        </p:blipFill>
        <p:spPr>
          <a:xfrm>
            <a:off x="6549598" y="2978700"/>
            <a:ext cx="5201999" cy="4196475"/>
          </a:xfrm>
          <a:prstGeom prst="rect">
            <a:avLst/>
          </a:prstGeom>
          <a:noFill/>
          <a:ln>
            <a:noFill/>
          </a:ln>
        </p:spPr>
      </p:pic>
      <p:sp>
        <p:nvSpPr>
          <p:cNvPr id="105" name="Google Shape;105;p20"/>
          <p:cNvSpPr/>
          <p:nvPr/>
        </p:nvSpPr>
        <p:spPr>
          <a:xfrm>
            <a:off x="2248500" y="1268275"/>
            <a:ext cx="4647000" cy="48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ctrTitle" idx="4294967295"/>
          </p:nvPr>
        </p:nvSpPr>
        <p:spPr>
          <a:xfrm>
            <a:off x="2399300" y="1298900"/>
            <a:ext cx="3108900" cy="4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TYPE</a:t>
            </a:r>
            <a:endParaRPr sz="1800"/>
          </a:p>
        </p:txBody>
      </p:sp>
      <p:sp>
        <p:nvSpPr>
          <p:cNvPr id="107" name="Google Shape;107;p20"/>
          <p:cNvSpPr txBox="1">
            <a:spLocks noGrp="1"/>
          </p:cNvSpPr>
          <p:nvPr>
            <p:ph type="ctrTitle" idx="4294967295"/>
          </p:nvPr>
        </p:nvSpPr>
        <p:spPr>
          <a:xfrm>
            <a:off x="4838100" y="1298900"/>
            <a:ext cx="19629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t>VALUE</a:t>
            </a:r>
            <a:endParaRPr sz="1800"/>
          </a:p>
        </p:txBody>
      </p:sp>
      <p:sp>
        <p:nvSpPr>
          <p:cNvPr id="108" name="Google Shape;108;p20"/>
          <p:cNvSpPr/>
          <p:nvPr/>
        </p:nvSpPr>
        <p:spPr>
          <a:xfrm>
            <a:off x="2248500" y="1892875"/>
            <a:ext cx="4647000" cy="19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ctrTitle" idx="4294967295"/>
          </p:nvPr>
        </p:nvSpPr>
        <p:spPr>
          <a:xfrm>
            <a:off x="2270000" y="1967925"/>
            <a:ext cx="4530900" cy="1793400"/>
          </a:xfrm>
          <a:prstGeom prst="rect">
            <a:avLst/>
          </a:prstGeom>
          <a:noFill/>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Observations               200          </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files                                   01</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features                           02</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Base format of the file                              .txt</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Dataset size                                               1.1 MB</a:t>
            </a:r>
            <a:endParaRPr sz="1500" b="0">
              <a:latin typeface="Ubuntu"/>
              <a:ea typeface="Ubuntu"/>
              <a:cs typeface="Ubuntu"/>
              <a:sym typeface="Ubuntu"/>
            </a:endParaRPr>
          </a:p>
        </p:txBody>
      </p:sp>
      <p:cxnSp>
        <p:nvCxnSpPr>
          <p:cNvPr id="110" name="Google Shape;110;p20"/>
          <p:cNvCxnSpPr/>
          <p:nvPr/>
        </p:nvCxnSpPr>
        <p:spPr>
          <a:xfrm>
            <a:off x="5695775" y="1261925"/>
            <a:ext cx="0" cy="490800"/>
          </a:xfrm>
          <a:prstGeom prst="straightConnector1">
            <a:avLst/>
          </a:prstGeom>
          <a:noFill/>
          <a:ln w="19050" cap="flat" cmpd="sng">
            <a:solidFill>
              <a:schemeClr val="lt1"/>
            </a:solidFill>
            <a:prstDash val="solid"/>
            <a:round/>
            <a:headEnd type="none" w="med" len="med"/>
            <a:tailEnd type="none" w="med" len="med"/>
          </a:ln>
        </p:spPr>
      </p:cxnSp>
      <p:sp>
        <p:nvSpPr>
          <p:cNvPr id="111" name="Google Shape;111;p20"/>
          <p:cNvSpPr txBox="1">
            <a:spLocks noGrp="1"/>
          </p:cNvSpPr>
          <p:nvPr>
            <p:ph type="ctrTitle" idx="4294967295"/>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a:t>SAMPLE SIZE</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t="9" b="9"/>
          <a:stretch/>
        </p:blipFill>
        <p:spPr>
          <a:xfrm>
            <a:off x="0" y="0"/>
            <a:ext cx="9144045" cy="5143501"/>
          </a:xfrm>
          <a:prstGeom prst="rect">
            <a:avLst/>
          </a:prstGeom>
          <a:noFill/>
          <a:ln>
            <a:noFill/>
          </a:ln>
        </p:spPr>
      </p:pic>
      <p:cxnSp>
        <p:nvCxnSpPr>
          <p:cNvPr id="117" name="Google Shape;117;p21"/>
          <p:cNvCxnSpPr/>
          <p:nvPr/>
        </p:nvCxnSpPr>
        <p:spPr>
          <a:xfrm>
            <a:off x="5254925" y="2581975"/>
            <a:ext cx="0" cy="357600"/>
          </a:xfrm>
          <a:prstGeom prst="straightConnector1">
            <a:avLst/>
          </a:prstGeom>
          <a:noFill/>
          <a:ln w="19050" cap="flat" cmpd="sng">
            <a:solidFill>
              <a:schemeClr val="lt1"/>
            </a:solidFill>
            <a:prstDash val="solid"/>
            <a:round/>
            <a:headEnd type="none" w="med" len="med"/>
            <a:tailEnd type="none" w="med" len="med"/>
          </a:ln>
        </p:spPr>
      </p:cxnSp>
      <p:cxnSp>
        <p:nvCxnSpPr>
          <p:cNvPr id="118" name="Google Shape;118;p21"/>
          <p:cNvCxnSpPr/>
          <p:nvPr/>
        </p:nvCxnSpPr>
        <p:spPr>
          <a:xfrm>
            <a:off x="1950325" y="3212332"/>
            <a:ext cx="0" cy="245100"/>
          </a:xfrm>
          <a:prstGeom prst="straightConnector1">
            <a:avLst/>
          </a:prstGeom>
          <a:noFill/>
          <a:ln w="19050" cap="flat" cmpd="sng">
            <a:solidFill>
              <a:schemeClr val="lt1"/>
            </a:solidFill>
            <a:prstDash val="solid"/>
            <a:round/>
            <a:headEnd type="none" w="med" len="med"/>
            <a:tailEnd type="none" w="med" len="med"/>
          </a:ln>
        </p:spPr>
      </p:cxnSp>
      <p:sp>
        <p:nvSpPr>
          <p:cNvPr id="119" name="Google Shape;119;p21"/>
          <p:cNvSpPr/>
          <p:nvPr/>
        </p:nvSpPr>
        <p:spPr>
          <a:xfrm>
            <a:off x="822700" y="3456300"/>
            <a:ext cx="7214700" cy="1081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a:spLocks noGrp="1"/>
          </p:cNvSpPr>
          <p:nvPr>
            <p:ph type="subTitle" idx="4294967295"/>
          </p:nvPr>
        </p:nvSpPr>
        <p:spPr>
          <a:xfrm>
            <a:off x="822700" y="3589850"/>
            <a:ext cx="7214700" cy="862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3500" b="1">
                <a:latin typeface="Hind Vadodara"/>
                <a:ea typeface="Hind Vadodara"/>
                <a:cs typeface="Hind Vadodara"/>
                <a:sym typeface="Hind Vadodara"/>
              </a:rPr>
              <a:t>EXPLORATORY DATA ANALYSIS</a:t>
            </a:r>
            <a:endParaRPr sz="3300" b="1"/>
          </a:p>
        </p:txBody>
      </p:sp>
      <p:cxnSp>
        <p:nvCxnSpPr>
          <p:cNvPr id="121" name="Google Shape;121;p21"/>
          <p:cNvCxnSpPr/>
          <p:nvPr/>
        </p:nvCxnSpPr>
        <p:spPr>
          <a:xfrm rot="5400000" flipH="1">
            <a:off x="3178525" y="2496007"/>
            <a:ext cx="807000" cy="810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22" name="Google Shape;122;p21"/>
          <p:cNvCxnSpPr/>
          <p:nvPr/>
        </p:nvCxnSpPr>
        <p:spPr>
          <a:xfrm>
            <a:off x="1950325" y="2728925"/>
            <a:ext cx="0" cy="210900"/>
          </a:xfrm>
          <a:prstGeom prst="straightConnector1">
            <a:avLst/>
          </a:prstGeom>
          <a:noFill/>
          <a:ln w="19050" cap="flat" cmpd="sng">
            <a:solidFill>
              <a:schemeClr val="lt1"/>
            </a:solidFill>
            <a:prstDash val="solid"/>
            <a:round/>
            <a:headEnd type="none" w="med" len="med"/>
            <a:tailEnd type="none" w="med" len="med"/>
          </a:ln>
        </p:spPr>
      </p:cxnSp>
      <p:cxnSp>
        <p:nvCxnSpPr>
          <p:cNvPr id="123" name="Google Shape;123;p21"/>
          <p:cNvCxnSpPr/>
          <p:nvPr/>
        </p:nvCxnSpPr>
        <p:spPr>
          <a:xfrm>
            <a:off x="5252888" y="3218894"/>
            <a:ext cx="0" cy="237600"/>
          </a:xfrm>
          <a:prstGeom prst="straightConnector1">
            <a:avLst/>
          </a:prstGeom>
          <a:noFill/>
          <a:ln w="19050" cap="flat" cmpd="sng">
            <a:solidFill>
              <a:schemeClr val="lt1"/>
            </a:solidFill>
            <a:prstDash val="solid"/>
            <a:round/>
            <a:headEnd type="none" w="med" len="med"/>
            <a:tailEnd type="none" w="med" len="med"/>
          </a:ln>
        </p:spPr>
      </p:cxnSp>
      <p:cxnSp>
        <p:nvCxnSpPr>
          <p:cNvPr id="124" name="Google Shape;124;p21"/>
          <p:cNvCxnSpPr>
            <a:stCxn id="125" idx="2"/>
          </p:cNvCxnSpPr>
          <p:nvPr/>
        </p:nvCxnSpPr>
        <p:spPr>
          <a:xfrm>
            <a:off x="6919788" y="3218894"/>
            <a:ext cx="0" cy="221400"/>
          </a:xfrm>
          <a:prstGeom prst="straightConnector1">
            <a:avLst/>
          </a:prstGeom>
          <a:noFill/>
          <a:ln w="19050" cap="flat" cmpd="sng">
            <a:solidFill>
              <a:schemeClr val="lt1"/>
            </a:solidFill>
            <a:prstDash val="solid"/>
            <a:round/>
            <a:headEnd type="none" w="med" len="med"/>
            <a:tailEnd type="none" w="med" len="med"/>
          </a:ln>
        </p:spPr>
      </p:cxnSp>
      <p:cxnSp>
        <p:nvCxnSpPr>
          <p:cNvPr id="126" name="Google Shape;126;p21"/>
          <p:cNvCxnSpPr>
            <a:stCxn id="127" idx="2"/>
          </p:cNvCxnSpPr>
          <p:nvPr/>
        </p:nvCxnSpPr>
        <p:spPr>
          <a:xfrm>
            <a:off x="3622513" y="3218894"/>
            <a:ext cx="1200" cy="233400"/>
          </a:xfrm>
          <a:prstGeom prst="straightConnector1">
            <a:avLst/>
          </a:prstGeom>
          <a:noFill/>
          <a:ln w="19050" cap="flat" cmpd="sng">
            <a:solidFill>
              <a:schemeClr val="lt1"/>
            </a:solidFill>
            <a:prstDash val="solid"/>
            <a:round/>
            <a:headEnd type="none" w="med" len="med"/>
            <a:tailEnd type="none" w="med" len="med"/>
          </a:ln>
        </p:spPr>
      </p:cxnSp>
      <p:cxnSp>
        <p:nvCxnSpPr>
          <p:cNvPr id="128" name="Google Shape;128;p21"/>
          <p:cNvCxnSpPr/>
          <p:nvPr/>
        </p:nvCxnSpPr>
        <p:spPr>
          <a:xfrm>
            <a:off x="16859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29" name="Google Shape;129;p21"/>
          <p:cNvCxnSpPr/>
          <p:nvPr/>
        </p:nvCxnSpPr>
        <p:spPr>
          <a:xfrm>
            <a:off x="16859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0" name="Google Shape;130;p21"/>
          <p:cNvCxnSpPr/>
          <p:nvPr/>
        </p:nvCxnSpPr>
        <p:spPr>
          <a:xfrm>
            <a:off x="334621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1" name="Google Shape;131;p21"/>
          <p:cNvCxnSpPr/>
          <p:nvPr/>
        </p:nvCxnSpPr>
        <p:spPr>
          <a:xfrm>
            <a:off x="3346213"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2" name="Google Shape;132;p21"/>
          <p:cNvCxnSpPr/>
          <p:nvPr/>
        </p:nvCxnSpPr>
        <p:spPr>
          <a:xfrm>
            <a:off x="49785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3" name="Google Shape;133;p21"/>
          <p:cNvCxnSpPr/>
          <p:nvPr/>
        </p:nvCxnSpPr>
        <p:spPr>
          <a:xfrm>
            <a:off x="49785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4" name="Google Shape;134;p21"/>
          <p:cNvCxnSpPr/>
          <p:nvPr/>
        </p:nvCxnSpPr>
        <p:spPr>
          <a:xfrm>
            <a:off x="6919788" y="3218894"/>
            <a:ext cx="0" cy="236400"/>
          </a:xfrm>
          <a:prstGeom prst="straightConnector1">
            <a:avLst/>
          </a:prstGeom>
          <a:noFill/>
          <a:ln w="19050" cap="flat" cmpd="sng">
            <a:solidFill>
              <a:schemeClr val="lt1"/>
            </a:solidFill>
            <a:prstDash val="solid"/>
            <a:round/>
            <a:headEnd type="none" w="med" len="med"/>
            <a:tailEnd type="none" w="med" len="med"/>
          </a:ln>
        </p:spPr>
      </p:cxnSp>
      <p:cxnSp>
        <p:nvCxnSpPr>
          <p:cNvPr id="135" name="Google Shape;135;p21"/>
          <p:cNvCxnSpPr/>
          <p:nvPr/>
        </p:nvCxnSpPr>
        <p:spPr>
          <a:xfrm>
            <a:off x="661966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6" name="Google Shape;136;p21"/>
          <p:cNvCxnSpPr/>
          <p:nvPr/>
        </p:nvCxnSpPr>
        <p:spPr>
          <a:xfrm>
            <a:off x="6643475"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7" name="Google Shape;137;p21"/>
          <p:cNvCxnSpPr/>
          <p:nvPr/>
        </p:nvCxnSpPr>
        <p:spPr>
          <a:xfrm rot="5400000" flipH="1">
            <a:off x="6559100" y="2584932"/>
            <a:ext cx="624000" cy="83100"/>
          </a:xfrm>
          <a:prstGeom prst="bentConnector3">
            <a:avLst>
              <a:gd name="adj1" fmla="val 50000"/>
            </a:avLst>
          </a:prstGeom>
          <a:noFill/>
          <a:ln w="19050" cap="flat" cmpd="sng">
            <a:solidFill>
              <a:schemeClr val="lt1"/>
            </a:solidFill>
            <a:prstDash val="solid"/>
            <a:round/>
            <a:headEnd type="none" w="med" len="med"/>
            <a:tailEnd type="none" w="med" len="med"/>
          </a:ln>
        </p:spPr>
      </p:cxnSp>
      <p:grpSp>
        <p:nvGrpSpPr>
          <p:cNvPr id="138" name="Google Shape;138;p21"/>
          <p:cNvGrpSpPr/>
          <p:nvPr/>
        </p:nvGrpSpPr>
        <p:grpSpPr>
          <a:xfrm>
            <a:off x="1473515" y="1245774"/>
            <a:ext cx="5662378" cy="1494436"/>
            <a:chOff x="1403425" y="2147125"/>
            <a:chExt cx="4365750" cy="1152225"/>
          </a:xfrm>
        </p:grpSpPr>
        <p:sp>
          <p:nvSpPr>
            <p:cNvPr id="139" name="Google Shape;139;p21"/>
            <p:cNvSpPr/>
            <p:nvPr/>
          </p:nvSpPr>
          <p:spPr>
            <a:xfrm>
              <a:off x="3013450" y="2150100"/>
              <a:ext cx="25" cy="36050"/>
            </a:xfrm>
            <a:custGeom>
              <a:avLst/>
              <a:gdLst/>
              <a:ahLst/>
              <a:cxnLst/>
              <a:rect l="l" t="t" r="r" b="b"/>
              <a:pathLst>
                <a:path w="1" h="1442" extrusionOk="0">
                  <a:moveTo>
                    <a:pt x="1" y="369"/>
                  </a:moveTo>
                  <a:lnTo>
                    <a:pt x="1" y="1060"/>
                  </a:lnTo>
                  <a:lnTo>
                    <a:pt x="1" y="1441"/>
                  </a:lnTo>
                  <a:lnTo>
                    <a:pt x="1" y="1060"/>
                  </a:lnTo>
                  <a:lnTo>
                    <a:pt x="1" y="369"/>
                  </a:lnTo>
                  <a:lnTo>
                    <a:pt x="1" y="0"/>
                  </a:lnTo>
                  <a:close/>
                </a:path>
              </a:pathLst>
            </a:custGeom>
            <a:solidFill>
              <a:srgbClr val="BBE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2619075" y="2147125"/>
              <a:ext cx="642050" cy="685825"/>
            </a:xfrm>
            <a:custGeom>
              <a:avLst/>
              <a:gdLst/>
              <a:ahLst/>
              <a:cxnLst/>
              <a:rect l="l" t="t" r="r" b="b"/>
              <a:pathLst>
                <a:path w="25682" h="27433" extrusionOk="0">
                  <a:moveTo>
                    <a:pt x="14337" y="0"/>
                  </a:moveTo>
                  <a:cubicBezTo>
                    <a:pt x="9552" y="0"/>
                    <a:pt x="5102" y="2522"/>
                    <a:pt x="2631" y="6620"/>
                  </a:cubicBezTo>
                  <a:cubicBezTo>
                    <a:pt x="143" y="10740"/>
                    <a:pt x="0" y="15847"/>
                    <a:pt x="2238" y="20110"/>
                  </a:cubicBezTo>
                  <a:cubicBezTo>
                    <a:pt x="4477" y="24360"/>
                    <a:pt x="8775" y="27123"/>
                    <a:pt x="13573" y="27408"/>
                  </a:cubicBezTo>
                  <a:cubicBezTo>
                    <a:pt x="13846" y="27425"/>
                    <a:pt x="14118" y="27433"/>
                    <a:pt x="14389" y="27433"/>
                  </a:cubicBezTo>
                  <a:cubicBezTo>
                    <a:pt x="18888" y="27433"/>
                    <a:pt x="23122" y="25218"/>
                    <a:pt x="25682" y="21479"/>
                  </a:cubicBezTo>
                  <a:lnTo>
                    <a:pt x="25682" y="21479"/>
                  </a:lnTo>
                  <a:lnTo>
                    <a:pt x="24420" y="22158"/>
                  </a:lnTo>
                  <a:cubicBezTo>
                    <a:pt x="21910" y="25144"/>
                    <a:pt x="18218" y="26830"/>
                    <a:pt x="14373" y="26830"/>
                  </a:cubicBezTo>
                  <a:cubicBezTo>
                    <a:pt x="13803" y="26830"/>
                    <a:pt x="13230" y="26793"/>
                    <a:pt x="12656" y="26718"/>
                  </a:cubicBezTo>
                  <a:cubicBezTo>
                    <a:pt x="8215" y="26134"/>
                    <a:pt x="4370" y="23313"/>
                    <a:pt x="2477" y="19253"/>
                  </a:cubicBezTo>
                  <a:cubicBezTo>
                    <a:pt x="584" y="15181"/>
                    <a:pt x="905" y="10442"/>
                    <a:pt x="3310" y="6656"/>
                  </a:cubicBezTo>
                  <a:cubicBezTo>
                    <a:pt x="5721" y="2891"/>
                    <a:pt x="9873" y="596"/>
                    <a:pt x="14348" y="596"/>
                  </a:cubicBezTo>
                  <a:cubicBezTo>
                    <a:pt x="14360" y="596"/>
                    <a:pt x="14371" y="596"/>
                    <a:pt x="14383" y="596"/>
                  </a:cubicBezTo>
                  <a:lnTo>
                    <a:pt x="14490" y="596"/>
                  </a:lnTo>
                  <a:lnTo>
                    <a:pt x="14454" y="524"/>
                  </a:lnTo>
                  <a:lnTo>
                    <a:pt x="15109" y="12"/>
                  </a:lnTo>
                  <a:cubicBezTo>
                    <a:pt x="14871" y="0"/>
                    <a:pt x="14621" y="0"/>
                    <a:pt x="14371" y="0"/>
                  </a:cubicBezTo>
                  <a:cubicBezTo>
                    <a:pt x="14360" y="0"/>
                    <a:pt x="14348" y="0"/>
                    <a:pt x="14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1403425" y="2613175"/>
              <a:ext cx="549500" cy="686175"/>
            </a:xfrm>
            <a:custGeom>
              <a:avLst/>
              <a:gdLst/>
              <a:ahLst/>
              <a:cxnLst/>
              <a:rect l="l" t="t" r="r" b="b"/>
              <a:pathLst>
                <a:path w="21980" h="27447" extrusionOk="0">
                  <a:moveTo>
                    <a:pt x="14175" y="0"/>
                  </a:moveTo>
                  <a:cubicBezTo>
                    <a:pt x="11199" y="0"/>
                    <a:pt x="8256" y="965"/>
                    <a:pt x="5823" y="2837"/>
                  </a:cubicBezTo>
                  <a:cubicBezTo>
                    <a:pt x="2001" y="5778"/>
                    <a:pt x="1" y="10493"/>
                    <a:pt x="549" y="15291"/>
                  </a:cubicBezTo>
                  <a:cubicBezTo>
                    <a:pt x="1096" y="20077"/>
                    <a:pt x="4121" y="24221"/>
                    <a:pt x="8502" y="26221"/>
                  </a:cubicBezTo>
                  <a:cubicBezTo>
                    <a:pt x="10315" y="27042"/>
                    <a:pt x="12250" y="27446"/>
                    <a:pt x="14177" y="27446"/>
                  </a:cubicBezTo>
                  <a:cubicBezTo>
                    <a:pt x="16919" y="27446"/>
                    <a:pt x="19644" y="26627"/>
                    <a:pt x="21980" y="25018"/>
                  </a:cubicBezTo>
                  <a:lnTo>
                    <a:pt x="21980" y="25018"/>
                  </a:lnTo>
                  <a:lnTo>
                    <a:pt x="20349" y="25316"/>
                  </a:lnTo>
                  <a:cubicBezTo>
                    <a:pt x="18426" y="26337"/>
                    <a:pt x="16315" y="26846"/>
                    <a:pt x="14203" y="26846"/>
                  </a:cubicBezTo>
                  <a:cubicBezTo>
                    <a:pt x="12103" y="26846"/>
                    <a:pt x="10003" y="26343"/>
                    <a:pt x="8085" y="25340"/>
                  </a:cubicBezTo>
                  <a:cubicBezTo>
                    <a:pt x="4252" y="23316"/>
                    <a:pt x="1656" y="19530"/>
                    <a:pt x="1156" y="15220"/>
                  </a:cubicBezTo>
                  <a:cubicBezTo>
                    <a:pt x="232" y="7218"/>
                    <a:pt x="6591" y="592"/>
                    <a:pt x="14152" y="592"/>
                  </a:cubicBezTo>
                  <a:cubicBezTo>
                    <a:pt x="15265" y="592"/>
                    <a:pt x="16405" y="735"/>
                    <a:pt x="17551" y="1039"/>
                  </a:cubicBezTo>
                  <a:lnTo>
                    <a:pt x="19218" y="956"/>
                  </a:lnTo>
                  <a:cubicBezTo>
                    <a:pt x="17586" y="315"/>
                    <a:pt x="15875" y="0"/>
                    <a:pt x="14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4027566" y="2514956"/>
              <a:ext cx="567333" cy="672633"/>
            </a:xfrm>
            <a:custGeom>
              <a:avLst/>
              <a:gdLst/>
              <a:ahLst/>
              <a:cxnLst/>
              <a:rect l="l" t="t" r="r" b="b"/>
              <a:pathLst>
                <a:path w="23147" h="27446" extrusionOk="0">
                  <a:moveTo>
                    <a:pt x="14341" y="1"/>
                  </a:moveTo>
                  <a:cubicBezTo>
                    <a:pt x="11241" y="1"/>
                    <a:pt x="8175" y="1052"/>
                    <a:pt x="5692" y="3063"/>
                  </a:cubicBezTo>
                  <a:cubicBezTo>
                    <a:pt x="1870" y="6171"/>
                    <a:pt x="0" y="11088"/>
                    <a:pt x="798" y="15958"/>
                  </a:cubicBezTo>
                  <a:cubicBezTo>
                    <a:pt x="1596" y="20815"/>
                    <a:pt x="4942" y="24875"/>
                    <a:pt x="9561" y="26590"/>
                  </a:cubicBezTo>
                  <a:cubicBezTo>
                    <a:pt x="11110" y="27165"/>
                    <a:pt x="12722" y="27445"/>
                    <a:pt x="14324" y="27445"/>
                  </a:cubicBezTo>
                  <a:cubicBezTo>
                    <a:pt x="17502" y="27445"/>
                    <a:pt x="20637" y="26342"/>
                    <a:pt x="23146" y="24244"/>
                  </a:cubicBezTo>
                  <a:lnTo>
                    <a:pt x="23146" y="24244"/>
                  </a:lnTo>
                  <a:lnTo>
                    <a:pt x="21670" y="24614"/>
                  </a:lnTo>
                  <a:cubicBezTo>
                    <a:pt x="19476" y="26088"/>
                    <a:pt x="16922" y="26840"/>
                    <a:pt x="14354" y="26840"/>
                  </a:cubicBezTo>
                  <a:cubicBezTo>
                    <a:pt x="12544" y="26840"/>
                    <a:pt x="10728" y="26467"/>
                    <a:pt x="9025" y="25709"/>
                  </a:cubicBezTo>
                  <a:cubicBezTo>
                    <a:pt x="4906" y="23887"/>
                    <a:pt x="2013" y="20065"/>
                    <a:pt x="1358" y="15601"/>
                  </a:cubicBezTo>
                  <a:cubicBezTo>
                    <a:pt x="715" y="11136"/>
                    <a:pt x="2417" y="6647"/>
                    <a:pt x="5846" y="3730"/>
                  </a:cubicBezTo>
                  <a:cubicBezTo>
                    <a:pt x="8254" y="1681"/>
                    <a:pt x="11279" y="599"/>
                    <a:pt x="14352" y="599"/>
                  </a:cubicBezTo>
                  <a:cubicBezTo>
                    <a:pt x="15670" y="599"/>
                    <a:pt x="16998" y="798"/>
                    <a:pt x="18288" y="1206"/>
                  </a:cubicBezTo>
                  <a:lnTo>
                    <a:pt x="19301" y="932"/>
                  </a:lnTo>
                  <a:cubicBezTo>
                    <a:pt x="17695" y="306"/>
                    <a:pt x="16013" y="1"/>
                    <a:pt x="14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5242300" y="2294225"/>
              <a:ext cx="526875" cy="686175"/>
            </a:xfrm>
            <a:custGeom>
              <a:avLst/>
              <a:gdLst/>
              <a:ahLst/>
              <a:cxnLst/>
              <a:rect l="l" t="t" r="r" b="b"/>
              <a:pathLst>
                <a:path w="21075" h="27447" extrusionOk="0">
                  <a:moveTo>
                    <a:pt x="13853" y="0"/>
                  </a:moveTo>
                  <a:cubicBezTo>
                    <a:pt x="11358" y="0"/>
                    <a:pt x="8867" y="681"/>
                    <a:pt x="6668" y="2034"/>
                  </a:cubicBezTo>
                  <a:cubicBezTo>
                    <a:pt x="2489" y="4606"/>
                    <a:pt x="1" y="9213"/>
                    <a:pt x="144" y="14119"/>
                  </a:cubicBezTo>
                  <a:cubicBezTo>
                    <a:pt x="275" y="19024"/>
                    <a:pt x="3025" y="23477"/>
                    <a:pt x="7347" y="25799"/>
                  </a:cubicBezTo>
                  <a:cubicBezTo>
                    <a:pt x="9385" y="26899"/>
                    <a:pt x="11627" y="27446"/>
                    <a:pt x="13864" y="27446"/>
                  </a:cubicBezTo>
                  <a:cubicBezTo>
                    <a:pt x="16371" y="27446"/>
                    <a:pt x="18873" y="26759"/>
                    <a:pt x="21075" y="25394"/>
                  </a:cubicBezTo>
                  <a:lnTo>
                    <a:pt x="21075" y="25394"/>
                  </a:lnTo>
                  <a:lnTo>
                    <a:pt x="19813" y="25418"/>
                  </a:lnTo>
                  <a:cubicBezTo>
                    <a:pt x="17941" y="26376"/>
                    <a:pt x="15900" y="26852"/>
                    <a:pt x="13862" y="26852"/>
                  </a:cubicBezTo>
                  <a:cubicBezTo>
                    <a:pt x="11543" y="26852"/>
                    <a:pt x="9228" y="26236"/>
                    <a:pt x="7168" y="25013"/>
                  </a:cubicBezTo>
                  <a:cubicBezTo>
                    <a:pt x="3299" y="22715"/>
                    <a:pt x="870" y="18595"/>
                    <a:pt x="739" y="14095"/>
                  </a:cubicBezTo>
                  <a:cubicBezTo>
                    <a:pt x="608" y="9606"/>
                    <a:pt x="2799" y="5356"/>
                    <a:pt x="6526" y="2844"/>
                  </a:cubicBezTo>
                  <a:cubicBezTo>
                    <a:pt x="8731" y="1362"/>
                    <a:pt x="11289" y="605"/>
                    <a:pt x="13861" y="605"/>
                  </a:cubicBezTo>
                  <a:cubicBezTo>
                    <a:pt x="15650" y="605"/>
                    <a:pt x="17445" y="970"/>
                    <a:pt x="19134" y="1712"/>
                  </a:cubicBezTo>
                  <a:lnTo>
                    <a:pt x="20396" y="1665"/>
                  </a:lnTo>
                  <a:cubicBezTo>
                    <a:pt x="18353" y="553"/>
                    <a:pt x="16102" y="0"/>
                    <a:pt x="13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 name="Google Shape;144;p21"/>
          <p:cNvCxnSpPr/>
          <p:nvPr/>
        </p:nvCxnSpPr>
        <p:spPr>
          <a:xfrm>
            <a:off x="953375" y="4462475"/>
            <a:ext cx="6911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2"/>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0" name="Google Shape;150;p22"/>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51" name="Google Shape;151;p22"/>
          <p:cNvSpPr txBox="1">
            <a:spLocks noGrp="1"/>
          </p:cNvSpPr>
          <p:nvPr>
            <p:ph type="ctrTitle" idx="4294967295"/>
          </p:nvPr>
        </p:nvSpPr>
        <p:spPr>
          <a:xfrm>
            <a:off x="6981150" y="2456100"/>
            <a:ext cx="1820700" cy="2012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It is very clear that the average length of the word is 7 words.</a:t>
            </a:r>
            <a:endParaRPr sz="1900" b="0">
              <a:solidFill>
                <a:schemeClr val="dk1"/>
              </a:solidFill>
            </a:endParaRPr>
          </a:p>
        </p:txBody>
      </p:sp>
      <p:sp>
        <p:nvSpPr>
          <p:cNvPr id="152" name="Google Shape;152;p22"/>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53" name="Google Shape;153;p22"/>
          <p:cNvPicPr preferRelativeResize="0"/>
          <p:nvPr/>
        </p:nvPicPr>
        <p:blipFill rotWithShape="1">
          <a:blip r:embed="rId5">
            <a:alphaModFix/>
          </a:blip>
          <a:srcRect l="7707" t="29966" r="56036" b="19685"/>
          <a:stretch/>
        </p:blipFill>
        <p:spPr>
          <a:xfrm>
            <a:off x="1673512" y="689975"/>
            <a:ext cx="4820525" cy="3763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3"/>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9" name="Google Shape;159;p23"/>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0" name="Google Shape;160;p23"/>
          <p:cNvSpPr txBox="1">
            <a:spLocks noGrp="1"/>
          </p:cNvSpPr>
          <p:nvPr>
            <p:ph type="ctrTitle" idx="4294967295"/>
          </p:nvPr>
        </p:nvSpPr>
        <p:spPr>
          <a:xfrm>
            <a:off x="6924450" y="2456100"/>
            <a:ext cx="1967100" cy="2501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From the following graph it can be concluded that most of the Resumes contain less than 500 words.</a:t>
            </a:r>
            <a:endParaRPr sz="1900" b="0">
              <a:solidFill>
                <a:schemeClr val="dk1"/>
              </a:solidFill>
            </a:endParaRPr>
          </a:p>
        </p:txBody>
      </p:sp>
      <p:sp>
        <p:nvSpPr>
          <p:cNvPr id="161" name="Google Shape;161;p23"/>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62" name="Google Shape;162;p23"/>
          <p:cNvPicPr preferRelativeResize="0"/>
          <p:nvPr/>
        </p:nvPicPr>
        <p:blipFill rotWithShape="1">
          <a:blip r:embed="rId5">
            <a:alphaModFix/>
          </a:blip>
          <a:srcRect l="7949" t="39236" r="55916" b="10690"/>
          <a:stretch/>
        </p:blipFill>
        <p:spPr>
          <a:xfrm>
            <a:off x="1668503" y="689975"/>
            <a:ext cx="4830545" cy="3763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4"/>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68" name="Google Shape;168;p24"/>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9" name="Google Shape;169;p24"/>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3 frequent words are ‘Indeed’, ‘Year’ &amp; ‘Management’.</a:t>
            </a:r>
            <a:endParaRPr sz="1900" b="0">
              <a:solidFill>
                <a:schemeClr val="dk1"/>
              </a:solidFill>
            </a:endParaRPr>
          </a:p>
        </p:txBody>
      </p:sp>
      <p:sp>
        <p:nvSpPr>
          <p:cNvPr id="170" name="Google Shape;170;p24"/>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71" name="Google Shape;171;p24"/>
          <p:cNvPicPr preferRelativeResize="0"/>
          <p:nvPr/>
        </p:nvPicPr>
        <p:blipFill rotWithShape="1">
          <a:blip r:embed="rId5">
            <a:alphaModFix/>
          </a:blip>
          <a:srcRect l="7707" t="32113" r="39174" b="9614"/>
          <a:stretch/>
        </p:blipFill>
        <p:spPr>
          <a:xfrm>
            <a:off x="165200" y="304725"/>
            <a:ext cx="7362224" cy="3788799"/>
          </a:xfrm>
          <a:prstGeom prst="rect">
            <a:avLst/>
          </a:prstGeom>
          <a:noFill/>
          <a:ln>
            <a:noFill/>
          </a:ln>
        </p:spPr>
      </p:pic>
    </p:spTree>
  </p:cSld>
  <p:clrMapOvr>
    <a:masterClrMapping/>
  </p:clrMapOvr>
</p:sld>
</file>

<file path=ppt/theme/theme1.xml><?xml version="1.0" encoding="utf-8"?>
<a:theme xmlns:a="http://schemas.openxmlformats.org/drawingml/2006/main" name="Fluid Resume">
  <a:themeElements>
    <a:clrScheme name="Simple Light">
      <a:dk1>
        <a:srgbClr val="3C6B66"/>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654</Words>
  <Application>Microsoft Office PowerPoint</Application>
  <PresentationFormat>On-screen Show (16:9)</PresentationFormat>
  <Paragraphs>76</Paragraphs>
  <Slides>26</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Hind Vadodara</vt:lpstr>
      <vt:lpstr>Ubuntu</vt:lpstr>
      <vt:lpstr>Fira Sans Extra Condensed</vt:lpstr>
      <vt:lpstr>Arial</vt:lpstr>
      <vt:lpstr>Oswald</vt:lpstr>
      <vt:lpstr>Fluid Resume</vt:lpstr>
      <vt:lpstr>RESUME EXTRACTION</vt:lpstr>
      <vt:lpstr>TABLE OF CONTENTS  </vt:lpstr>
      <vt:lpstr>EXECUTIVE SUMMARY</vt:lpstr>
      <vt:lpstr>PROBLEM STATEMENT</vt:lpstr>
      <vt:lpstr>TYPE</vt:lpstr>
      <vt:lpstr>PowerPoint Presentation</vt:lpstr>
      <vt:lpstr>It is very clear that the average length of the word is 7 words.</vt:lpstr>
      <vt:lpstr>From the following graph it can be concluded that most of the Resumes contain less than 500 words.</vt:lpstr>
      <vt:lpstr>Top 3 frequent words are ‘Indeed’, ‘Year’ &amp; ‘Management’.</vt:lpstr>
      <vt:lpstr>Top frequent words occurring in a pair are ‘Word experience’, ‘Email indeed’ &amp; ‘Additional information’ that could be useful.</vt:lpstr>
      <vt:lpstr>Top frequent 3 words occurring together are ‘Year additional information’, ‘Karnataka email indeed’ &amp; ‘Willing relocate to’ that could be useful.</vt:lpstr>
      <vt:lpstr>‘Singular noun’ is most commonly used, then comes ‘Adjective  or numeral’, ‘Numeral (cardinal)’, ‘Proper plural noun’, ‘Singular proper noun’ and ‘Preposition or conjunction, subordinating’ respectively.</vt:lpstr>
      <vt:lpstr>Graphical representations of word frequency. The larger the word in the visual the more common the word was in the resumes.</vt:lpstr>
      <vt:lpstr>EDA</vt:lpstr>
      <vt:lpstr>Insights from the Bar Graph</vt:lpstr>
      <vt:lpstr>Attempting K-Means Clustering</vt:lpstr>
      <vt:lpstr>1</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EXTRACTION</dc:title>
  <cp:lastModifiedBy>Zyad Al-Azazi</cp:lastModifiedBy>
  <cp:revision>7</cp:revision>
  <dcterms:modified xsi:type="dcterms:W3CDTF">2021-05-10T12:57:57Z</dcterms:modified>
</cp:coreProperties>
</file>